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3899" autoAdjust="0"/>
  </p:normalViewPr>
  <p:slideViewPr>
    <p:cSldViewPr snapToGrid="0">
      <p:cViewPr>
        <p:scale>
          <a:sx n="30" d="100"/>
          <a:sy n="30" d="100"/>
        </p:scale>
        <p:origin x="472" y="-40"/>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4"/>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3/7/2019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3/7/2019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jpeg"/><Relationship Id="rId21" Type="http://schemas.openxmlformats.org/officeDocument/2006/relationships/image" Target="../media/image21.pn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pn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pn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png"/><Relationship Id="rId5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4.png"/><Relationship Id="rId3" Type="http://schemas.openxmlformats.org/officeDocument/2006/relationships/image" Target="../media/image46.png"/><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9.png"/><Relationship Id="rId7"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30.jpe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15.jpe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46.png"/><Relationship Id="rId19" Type="http://schemas.openxmlformats.org/officeDocument/2006/relationships/image" Target="../media/image17.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4.jpe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46.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27.jpeg"/><Relationship Id="rId9"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4.jpeg"/><Relationship Id="rId3" Type="http://schemas.openxmlformats.org/officeDocument/2006/relationships/image" Target="../media/image109.png"/><Relationship Id="rId7" Type="http://schemas.openxmlformats.org/officeDocument/2006/relationships/image" Target="../media/image59.jpeg"/><Relationship Id="rId12"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10.png"/><Relationship Id="rId11" Type="http://schemas.openxmlformats.org/officeDocument/2006/relationships/image" Target="../media/image112.jpe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111.jpe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24078368" y="3669292"/>
            <a:ext cx="4770039" cy="450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a:stCxn id="727" idx="2"/>
          </p:cNvCxnSpPr>
          <p:nvPr/>
        </p:nvCxnSpPr>
        <p:spPr>
          <a:xfrm>
            <a:off x="26668010" y="3451785"/>
            <a:ext cx="18117" cy="2493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25505561" y="277467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293209" y="2727955"/>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10552" y="13577699"/>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76398" y="13577699"/>
            <a:ext cx="5284185" cy="92461"/>
          </a:xfrm>
        </p:spPr>
        <p:txBody>
          <a:bodyPr/>
          <a:lstStyle/>
          <a:p>
            <a:r>
              <a:rPr lang="en-US" dirty="0"/>
              <a:t>Confidential Property of Schneider Electric |</a:t>
            </a:r>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5515035" y="8792340"/>
            <a:ext cx="12393387" cy="5746560"/>
            <a:chOff x="4581748" y="7733171"/>
            <a:chExt cx="12297825" cy="4333184"/>
          </a:xfrm>
        </p:grpSpPr>
        <p:grpSp>
          <p:nvGrpSpPr>
            <p:cNvPr id="4" name="Group 3">
              <a:extLst>
                <a:ext uri="{FF2B5EF4-FFF2-40B4-BE49-F238E27FC236}">
                  <a16:creationId xmlns:a16="http://schemas.microsoft.com/office/drawing/2014/main" id="{3B426AC4-9DF1-46D8-853E-023B92EB7607}"/>
                </a:ext>
              </a:extLst>
            </p:cNvPr>
            <p:cNvGrpSpPr/>
            <p:nvPr/>
          </p:nvGrpSpPr>
          <p:grpSpPr>
            <a:xfrm>
              <a:off x="10934333" y="8564845"/>
              <a:ext cx="5945240" cy="3054178"/>
              <a:chOff x="-3191043" y="822156"/>
              <a:chExt cx="5945240" cy="2948943"/>
            </a:xfrm>
          </p:grpSpPr>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877595" y="831501"/>
                <a:ext cx="2593775"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2939631" y="1711736"/>
                <a:ext cx="2422499"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2" name="TextBox 11">
                <a:extLst>
                  <a:ext uri="{FF2B5EF4-FFF2-40B4-BE49-F238E27FC236}">
                    <a16:creationId xmlns:a16="http://schemas.microsoft.com/office/drawing/2014/main" id="{4E48BF11-42BC-4693-896D-396FBB687E30}"/>
                  </a:ext>
                </a:extLst>
              </p:cNvPr>
              <p:cNvSpPr txBox="1"/>
              <p:nvPr/>
            </p:nvSpPr>
            <p:spPr>
              <a:xfrm>
                <a:off x="269029" y="1649455"/>
                <a:ext cx="2427136"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15" name="TextBox 14">
                <a:extLst>
                  <a:ext uri="{FF2B5EF4-FFF2-40B4-BE49-F238E27FC236}">
                    <a16:creationId xmlns:a16="http://schemas.microsoft.com/office/drawing/2014/main" id="{4474B860-4161-4458-80C9-3A3B7A39B6E4}"/>
                  </a:ext>
                </a:extLst>
              </p:cNvPr>
              <p:cNvSpPr txBox="1"/>
              <p:nvPr/>
            </p:nvSpPr>
            <p:spPr>
              <a:xfrm>
                <a:off x="238819" y="2326215"/>
                <a:ext cx="2497123"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3191043" y="838158"/>
                <a:ext cx="13621" cy="25430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3178152" y="1227424"/>
                <a:ext cx="139574"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3178731" y="2529812"/>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292396" y="822156"/>
                <a:ext cx="0" cy="250548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3165281" y="3372596"/>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252163" y="1232192"/>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2878832" y="3135093"/>
                <a:ext cx="2379613"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3" name="TextBox 32">
                <a:extLst>
                  <a:ext uri="{FF2B5EF4-FFF2-40B4-BE49-F238E27FC236}">
                    <a16:creationId xmlns:a16="http://schemas.microsoft.com/office/drawing/2014/main" id="{0FCF87DA-39A1-4606-9803-7DA1C6633DB3}"/>
                  </a:ext>
                </a:extLst>
              </p:cNvPr>
              <p:cNvSpPr txBox="1"/>
              <p:nvPr/>
            </p:nvSpPr>
            <p:spPr>
              <a:xfrm>
                <a:off x="328457" y="2967134"/>
                <a:ext cx="2425740" cy="43705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6" name="TextBox 35">
                <a:extLst>
                  <a:ext uri="{FF2B5EF4-FFF2-40B4-BE49-F238E27FC236}">
                    <a16:creationId xmlns:a16="http://schemas.microsoft.com/office/drawing/2014/main" id="{68E7D583-4FB5-49BB-82B1-ACCE424A3C64}"/>
                  </a:ext>
                </a:extLst>
              </p:cNvPr>
              <p:cNvSpPr txBox="1"/>
              <p:nvPr/>
            </p:nvSpPr>
            <p:spPr>
              <a:xfrm>
                <a:off x="-2812687" y="1006814"/>
                <a:ext cx="2281442"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br>
                  <a:rPr lang="en-US" sz="500" b="1" dirty="0">
                    <a:solidFill>
                      <a:schemeClr val="bg1"/>
                    </a:solidFill>
                  </a:rPr>
                </a:br>
                <a:r>
                  <a:rPr lang="en-US" sz="500" b="1" dirty="0">
                    <a:solidFill>
                      <a:schemeClr val="bg1"/>
                    </a:solidFill>
                  </a:rPr>
                  <a:t>                             </a:t>
                </a:r>
                <a:r>
                  <a:rPr lang="en-US" sz="700" dirty="0">
                    <a:solidFill>
                      <a:schemeClr val="bg1"/>
                    </a:solidFill>
                  </a:rPr>
                  <a:t>Plastics/QVE -COS</a:t>
                </a:r>
                <a:endParaRPr lang="en-US" sz="9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54129" y="960548"/>
                <a:ext cx="2435936" cy="4929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2701675" y="2416636"/>
                <a:ext cx="2267558"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30559" y="915528"/>
                <a:ext cx="728583" cy="656127"/>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896" y="905376"/>
                <a:ext cx="667006" cy="650490"/>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23380" y="2343308"/>
                <a:ext cx="714223" cy="681560"/>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33714" y="1608974"/>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4749" y="1614906"/>
                <a:ext cx="741903" cy="644802"/>
              </a:xfrm>
              <a:prstGeom prst="ellipse">
                <a:avLst/>
              </a:prstGeom>
              <a:ln w="12700" cap="rnd">
                <a:solidFill>
                  <a:srgbClr val="FFFFFF"/>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995967" y="3067960"/>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7063" y="2890469"/>
                <a:ext cx="694957" cy="64480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292396" y="2527831"/>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282201" y="1768087"/>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292396" y="3327856"/>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3178731" y="1942174"/>
                <a:ext cx="148171"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581748" y="7733171"/>
              <a:ext cx="8399942" cy="4333184"/>
              <a:chOff x="-84448" y="920516"/>
              <a:chExt cx="8399942" cy="4333184"/>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84448" y="921322"/>
                <a:ext cx="8399942" cy="4237317"/>
                <a:chOff x="46962" y="56203"/>
                <a:chExt cx="8399942" cy="4237317"/>
              </a:xfrm>
            </p:grpSpPr>
            <p:sp>
              <p:nvSpPr>
                <p:cNvPr id="113" name="TextBox 112">
                  <a:extLst>
                    <a:ext uri="{FF2B5EF4-FFF2-40B4-BE49-F238E27FC236}">
                      <a16:creationId xmlns:a16="http://schemas.microsoft.com/office/drawing/2014/main" id="{0EE6C759-BBA6-4FB6-8D6E-6D204D978EC2}"/>
                    </a:ext>
                  </a:extLst>
                </p:cNvPr>
                <p:cNvSpPr txBox="1"/>
                <p:nvPr/>
              </p:nvSpPr>
              <p:spPr>
                <a:xfrm>
                  <a:off x="3519896" y="118254"/>
                  <a:ext cx="2621536"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95968" y="897241"/>
                  <a:ext cx="3427132"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460708" y="3059468"/>
                  <a:ext cx="2547338"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491959" y="3805962"/>
                  <a:ext cx="2475733"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3580473" y="3449712"/>
                  <a:ext cx="2427134" cy="3079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p:txBody>
            </p:sp>
            <p:sp>
              <p:nvSpPr>
                <p:cNvPr id="122" name="Oval 121">
                  <a:extLst>
                    <a:ext uri="{FF2B5EF4-FFF2-40B4-BE49-F238E27FC236}">
                      <a16:creationId xmlns:a16="http://schemas.microsoft.com/office/drawing/2014/main" id="{1E268F6D-72AE-4459-B300-993FF189FA00}"/>
                    </a:ext>
                  </a:extLst>
                </p:cNvPr>
                <p:cNvSpPr/>
                <p:nvPr/>
              </p:nvSpPr>
              <p:spPr>
                <a:xfrm>
                  <a:off x="3367732" y="3332292"/>
                  <a:ext cx="715619" cy="55501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flipH="1">
                  <a:off x="52900" y="888442"/>
                  <a:ext cx="9259" cy="305280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99764" y="1303458"/>
                  <a:ext cx="20479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57856" y="1924393"/>
                  <a:ext cx="148171"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107022" y="2577601"/>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110616" y="1363354"/>
                  <a:ext cx="0" cy="22470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146438" y="3603665"/>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a:cxnSpLocks/>
                </p:cNvCxnSpPr>
                <p:nvPr/>
              </p:nvCxnSpPr>
              <p:spPr>
                <a:xfrm>
                  <a:off x="46962" y="3942393"/>
                  <a:ext cx="2115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82370" y="3344515"/>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542733" y="896750"/>
                  <a:ext cx="490417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3107409" y="919677"/>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3617832"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3613197" y="1846514"/>
                  <a:ext cx="2535187"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3613198" y="2641381"/>
                  <a:ext cx="2535185"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513060" y="1029708"/>
                  <a:ext cx="2512033" cy="46444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454340" y="1665029"/>
                  <a:ext cx="2513352"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272553" y="1638796"/>
                  <a:ext cx="665228" cy="5493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4F6B962-87B3-4C33-BC52-227335D96289}"/>
                    </a:ext>
                  </a:extLst>
                </p:cNvPr>
                <p:cNvSpPr txBox="1"/>
                <p:nvPr/>
              </p:nvSpPr>
              <p:spPr>
                <a:xfrm>
                  <a:off x="551648" y="2357862"/>
                  <a:ext cx="2403230"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Elec-Mech Eng. </a:t>
                  </a:r>
                  <a:r>
                    <a:rPr lang="en-US" sz="700" b="1" dirty="0">
                      <a:solidFill>
                        <a:schemeClr val="bg1"/>
                      </a:solidFill>
                    </a:rPr>
                    <a:t>PIIT </a:t>
                  </a:r>
                  <a:r>
                    <a:rPr lang="en-US" sz="500" b="1" dirty="0">
                      <a:solidFill>
                        <a:schemeClr val="bg1"/>
                      </a:solidFill>
                    </a:rPr>
                    <a:t>MTY, MEX</a:t>
                  </a:r>
                  <a:endParaRPr lang="en-US" sz="105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237018" y="229713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3142999"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a:endCxn id="110" idx="2"/>
                </p:cNvCxnSpPr>
                <p:nvPr/>
              </p:nvCxnSpPr>
              <p:spPr>
                <a:xfrm flipV="1">
                  <a:off x="3131210" y="1354599"/>
                  <a:ext cx="219661" cy="169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a:endCxn id="111" idx="2"/>
                </p:cNvCxnSpPr>
                <p:nvPr/>
              </p:nvCxnSpPr>
              <p:spPr>
                <a:xfrm flipV="1">
                  <a:off x="3131479" y="2119448"/>
                  <a:ext cx="203339" cy="1583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73435" y="1794624"/>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1533" y="3148163"/>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3177141" y="920516"/>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24627" y="3911850"/>
                <a:ext cx="71270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6803" y="4625783"/>
                <a:ext cx="740898" cy="62791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3219461" y="1873361"/>
                <a:ext cx="644469"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l="31924" t="24901" r="23576" b="27902"/>
              <a:stretch/>
            </p:blipFill>
            <p:spPr bwMode="auto">
              <a:xfrm>
                <a:off x="3203408" y="2633701"/>
                <a:ext cx="663087"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228037" y="3447415"/>
                <a:ext cx="702665" cy="67074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155" name="Group 154">
            <a:extLst>
              <a:ext uri="{FF2B5EF4-FFF2-40B4-BE49-F238E27FC236}">
                <a16:creationId xmlns:a16="http://schemas.microsoft.com/office/drawing/2014/main" id="{46275606-B1E8-485B-9926-CABE0A4EA50E}"/>
              </a:ext>
            </a:extLst>
          </p:cNvPr>
          <p:cNvGrpSpPr/>
          <p:nvPr/>
        </p:nvGrpSpPr>
        <p:grpSpPr>
          <a:xfrm>
            <a:off x="4412922" y="9328129"/>
            <a:ext cx="8659618" cy="3859500"/>
            <a:chOff x="276455" y="766822"/>
            <a:chExt cx="8659618" cy="3859500"/>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24753" y="4164401"/>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38458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grpSp>
        <p:nvGrpSpPr>
          <p:cNvPr id="500" name="Group 499">
            <a:extLst>
              <a:ext uri="{FF2B5EF4-FFF2-40B4-BE49-F238E27FC236}">
                <a16:creationId xmlns:a16="http://schemas.microsoft.com/office/drawing/2014/main" id="{D08F4D2E-D0F7-45DE-B089-7DD11B3F4AF5}"/>
              </a:ext>
            </a:extLst>
          </p:cNvPr>
          <p:cNvGrpSpPr/>
          <p:nvPr/>
        </p:nvGrpSpPr>
        <p:grpSpPr>
          <a:xfrm>
            <a:off x="8718499" y="2768297"/>
            <a:ext cx="5704186" cy="4626124"/>
            <a:chOff x="16490557" y="5358638"/>
            <a:chExt cx="5704185" cy="4626126"/>
          </a:xfrm>
        </p:grpSpPr>
        <p:grpSp>
          <p:nvGrpSpPr>
            <p:cNvPr id="380" name="Group 379">
              <a:extLst>
                <a:ext uri="{FF2B5EF4-FFF2-40B4-BE49-F238E27FC236}">
                  <a16:creationId xmlns:a16="http://schemas.microsoft.com/office/drawing/2014/main" id="{7D44B733-E0BB-4E0D-AF11-92B6A5E16038}"/>
                </a:ext>
              </a:extLst>
            </p:cNvPr>
            <p:cNvGrpSpPr/>
            <p:nvPr/>
          </p:nvGrpSpPr>
          <p:grpSpPr>
            <a:xfrm>
              <a:off x="16490557" y="6034970"/>
              <a:ext cx="5704185" cy="3949794"/>
              <a:chOff x="676103" y="553063"/>
              <a:chExt cx="5704185" cy="3949794"/>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04185" cy="3949794"/>
                <a:chOff x="167806" y="1078604"/>
                <a:chExt cx="5704185" cy="3949794"/>
              </a:xfrm>
            </p:grpSpPr>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04185" cy="3949794"/>
                  <a:chOff x="167806" y="1078604"/>
                  <a:chExt cx="5704185" cy="3949794"/>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49794"/>
                    <a:chOff x="123444" y="77996"/>
                    <a:chExt cx="5704185" cy="3960469"/>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023"/>
                      <a:ext cx="2203" cy="32454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3234" y="806266"/>
                      <a:ext cx="11016" cy="21276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8" name="TextBox 417">
                      <a:extLst>
                        <a:ext uri="{FF2B5EF4-FFF2-40B4-BE49-F238E27FC236}">
                          <a16:creationId xmlns:a16="http://schemas.microsoft.com/office/drawing/2014/main" id="{BF598DFE-4165-4B5F-ADE3-C05459A66A16}"/>
                        </a:ext>
                      </a:extLst>
                    </p:cNvPr>
                    <p:cNvSpPr txBox="1"/>
                    <p:nvPr/>
                  </p:nvSpPr>
                  <p:spPr>
                    <a:xfrm>
                      <a:off x="3560069" y="2558302"/>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32"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33"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34" cstate="email">
                    <a:extLst>
                      <a:ext uri="{28A0092B-C50C-407E-A947-70E740481C1C}">
                        <a14:useLocalDpi xmlns:a14="http://schemas.microsoft.com/office/drawing/2010/main" val="0"/>
                      </a:ext>
                    </a:extLst>
                  </a:blip>
                  <a:srcRect/>
                  <a:stretch>
                    <a:fillRect/>
                  </a:stretch>
                </p:blipFill>
                <p:spPr bwMode="auto">
                  <a:xfrm>
                    <a:off x="3335731" y="3539303"/>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grpSp>
      <p:cxnSp>
        <p:nvCxnSpPr>
          <p:cNvPr id="511" name="Straight Connector 510">
            <a:extLst>
              <a:ext uri="{FF2B5EF4-FFF2-40B4-BE49-F238E27FC236}">
                <a16:creationId xmlns:a16="http://schemas.microsoft.com/office/drawing/2014/main" id="{36598107-003D-46CE-AACB-CBBCDDBF7C2C}"/>
              </a:ext>
            </a:extLst>
          </p:cNvPr>
          <p:cNvCxnSpPr>
            <a:cxnSpLocks/>
          </p:cNvCxnSpPr>
          <p:nvPr/>
        </p:nvCxnSpPr>
        <p:spPr>
          <a:xfrm>
            <a:off x="8379386" y="2432906"/>
            <a:ext cx="101623" cy="6825373"/>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6754857" y="240807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4067862" y="3665044"/>
            <a:ext cx="3340" cy="38225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flipV="1">
            <a:off x="17648671" y="1602801"/>
            <a:ext cx="15100" cy="12218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11640272" y="2415685"/>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11698989" y="4692120"/>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11640272" y="3116854"/>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8742731" y="461158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8751963" y="543039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8759015" y="615238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a:cxnSpLocks/>
            <a:endCxn id="391" idx="2"/>
          </p:cNvCxnSpPr>
          <p:nvPr/>
        </p:nvCxnSpPr>
        <p:spPr>
          <a:xfrm flipV="1">
            <a:off x="8743835" y="7030289"/>
            <a:ext cx="195305" cy="63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20786472" y="2460450"/>
            <a:ext cx="0" cy="6360891"/>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21149974" y="1585891"/>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20885060" y="147816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36"/>
          <a:stretch>
            <a:fillRect/>
          </a:stretch>
        </p:blipFill>
        <p:spPr>
          <a:xfrm>
            <a:off x="20842958" y="1483926"/>
            <a:ext cx="874658" cy="851019"/>
          </a:xfrm>
          <a:prstGeom prst="ellipse">
            <a:avLst/>
          </a:prstGeom>
          <a:ln w="12700" cap="rnd">
            <a:solidFill>
              <a:schemeClr val="bg1"/>
            </a:solidFill>
            <a:prstDash val="solid"/>
          </a:ln>
          <a:effectLst/>
        </p:spPr>
      </p:pic>
      <p:grpSp>
        <p:nvGrpSpPr>
          <p:cNvPr id="38" name="Group 37">
            <a:extLst>
              <a:ext uri="{FF2B5EF4-FFF2-40B4-BE49-F238E27FC236}">
                <a16:creationId xmlns:a16="http://schemas.microsoft.com/office/drawing/2014/main" id="{D8C04C14-AE48-42EA-A77C-D55A744837BE}"/>
              </a:ext>
            </a:extLst>
          </p:cNvPr>
          <p:cNvGrpSpPr/>
          <p:nvPr/>
        </p:nvGrpSpPr>
        <p:grpSpPr>
          <a:xfrm>
            <a:off x="5456563" y="841311"/>
            <a:ext cx="21249075" cy="7393752"/>
            <a:chOff x="1905290" y="1015191"/>
            <a:chExt cx="21249075" cy="7393752"/>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2509925" y="1015191"/>
              <a:ext cx="3290455" cy="780109"/>
              <a:chOff x="6253067" y="-668540"/>
              <a:chExt cx="2195058"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3193163" y="2574409"/>
              <a:ext cx="19961202" cy="82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1596604" y="2928115"/>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3464773" y="3315674"/>
              <a:ext cx="0" cy="34855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2955811" y="3714171"/>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11185463" y="3997234"/>
              <a:ext cx="10872" cy="40816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p:cNvCxnSpPr>
            <p:nvPr/>
          </p:nvCxnSpPr>
          <p:spPr>
            <a:xfrm>
              <a:off x="11196430" y="3991174"/>
              <a:ext cx="1749843"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97" name="TextBox 296">
              <a:extLst>
                <a:ext uri="{FF2B5EF4-FFF2-40B4-BE49-F238E27FC236}">
                  <a16:creationId xmlns:a16="http://schemas.microsoft.com/office/drawing/2014/main" id="{05DDC344-CC3C-4093-B1F6-E34769D04C24}"/>
                </a:ext>
              </a:extLst>
            </p:cNvPr>
            <p:cNvSpPr txBox="1"/>
            <p:nvPr/>
          </p:nvSpPr>
          <p:spPr>
            <a:xfrm>
              <a:off x="11933817" y="4533036"/>
              <a:ext cx="2003209"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1189105" y="4782158"/>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4" name="TextBox 293">
              <a:extLst>
                <a:ext uri="{FF2B5EF4-FFF2-40B4-BE49-F238E27FC236}">
                  <a16:creationId xmlns:a16="http://schemas.microsoft.com/office/drawing/2014/main" id="{B91BF383-3CCE-42E4-9787-BE1FBEB2FCEC}"/>
                </a:ext>
              </a:extLst>
            </p:cNvPr>
            <p:cNvSpPr txBox="1"/>
            <p:nvPr/>
          </p:nvSpPr>
          <p:spPr>
            <a:xfrm>
              <a:off x="11688303" y="5362355"/>
              <a:ext cx="2351203" cy="6004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1196335" y="559585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1" name="TextBox 290">
              <a:extLst>
                <a:ext uri="{FF2B5EF4-FFF2-40B4-BE49-F238E27FC236}">
                  <a16:creationId xmlns:a16="http://schemas.microsoft.com/office/drawing/2014/main" id="{4F7E2B96-A103-443A-BD83-335003294A90}"/>
                </a:ext>
              </a:extLst>
            </p:cNvPr>
            <p:cNvSpPr txBox="1"/>
            <p:nvPr/>
          </p:nvSpPr>
          <p:spPr>
            <a:xfrm>
              <a:off x="11573004" y="7803943"/>
              <a:ext cx="2499846" cy="461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1219267" y="645578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1489087" y="6102810"/>
              <a:ext cx="2561634" cy="772572"/>
              <a:chOff x="5566592" y="2662680"/>
              <a:chExt cx="170886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22572" y="2714293"/>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5566592" y="2662680"/>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1196335" y="723133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1406730" y="7027266"/>
              <a:ext cx="2661228" cy="1381677"/>
              <a:chOff x="5517491" y="3279334"/>
              <a:chExt cx="1775302" cy="889626"/>
            </a:xfrm>
          </p:grpSpPr>
          <p:sp>
            <p:nvSpPr>
              <p:cNvPr id="285" name="TextBox 284">
                <a:extLst>
                  <a:ext uri="{FF2B5EF4-FFF2-40B4-BE49-F238E27FC236}">
                    <a16:creationId xmlns:a16="http://schemas.microsoft.com/office/drawing/2014/main" id="{E5C869D6-3E1A-4D7C-8901-A52F030CD835}"/>
                  </a:ext>
                </a:extLst>
              </p:cNvPr>
              <p:cNvSpPr txBox="1"/>
              <p:nvPr/>
            </p:nvSpPr>
            <p:spPr>
              <a:xfrm>
                <a:off x="5633300" y="3279334"/>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17491" y="3723006"/>
                <a:ext cx="462620" cy="445954"/>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11225180" y="807890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4213478" y="475821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4461900" y="4462188"/>
              <a:ext cx="2513004" cy="766063"/>
              <a:chOff x="7540102" y="1553189"/>
              <a:chExt cx="1676422" cy="493248"/>
            </a:xfrm>
          </p:grpSpPr>
          <p:sp>
            <p:nvSpPr>
              <p:cNvPr id="282" name="TextBox 281">
                <a:extLst>
                  <a:ext uri="{FF2B5EF4-FFF2-40B4-BE49-F238E27FC236}">
                    <a16:creationId xmlns:a16="http://schemas.microsoft.com/office/drawing/2014/main" id="{34517230-5CE7-42AF-A52C-927155714660}"/>
                  </a:ext>
                </a:extLst>
              </p:cNvPr>
              <p:cNvSpPr txBox="1"/>
              <p:nvPr/>
            </p:nvSpPr>
            <p:spPr>
              <a:xfrm>
                <a:off x="7632336" y="160447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a:off x="7540102" y="1553189"/>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4489842" y="5277183"/>
              <a:ext cx="2475791" cy="764084"/>
              <a:chOff x="7556761" y="2064657"/>
              <a:chExt cx="1651597" cy="491974"/>
            </a:xfrm>
          </p:grpSpPr>
          <p:sp>
            <p:nvSpPr>
              <p:cNvPr id="279" name="TextBox 278">
                <a:extLst>
                  <a:ext uri="{FF2B5EF4-FFF2-40B4-BE49-F238E27FC236}">
                    <a16:creationId xmlns:a16="http://schemas.microsoft.com/office/drawing/2014/main" id="{16887C6E-E16B-4D6C-AFB5-DF955C85C82B}"/>
                  </a:ext>
                </a:extLst>
              </p:cNvPr>
              <p:cNvSpPr txBox="1"/>
              <p:nvPr/>
            </p:nvSpPr>
            <p:spPr>
              <a:xfrm>
                <a:off x="7715190" y="2092280"/>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7556761" y="206465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4249476" y="561183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4475955" y="6075473"/>
              <a:ext cx="2527696" cy="781790"/>
              <a:chOff x="7564600" y="2599978"/>
              <a:chExt cx="1686223"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66635" y="2663331"/>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7564600" y="2599978"/>
                <a:ext cx="503374" cy="503374"/>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4486123" y="6887950"/>
              <a:ext cx="2503513" cy="754503"/>
              <a:chOff x="7571425" y="3228741"/>
              <a:chExt cx="1670090" cy="485805"/>
            </a:xfrm>
          </p:grpSpPr>
          <p:sp>
            <p:nvSpPr>
              <p:cNvPr id="273" name="TextBox 272">
                <a:extLst>
                  <a:ext uri="{FF2B5EF4-FFF2-40B4-BE49-F238E27FC236}">
                    <a16:creationId xmlns:a16="http://schemas.microsoft.com/office/drawing/2014/main" id="{5A6EE0FC-F3AE-4267-94A7-3C9680006F26}"/>
                  </a:ext>
                </a:extLst>
              </p:cNvPr>
              <p:cNvSpPr txBox="1"/>
              <p:nvPr/>
            </p:nvSpPr>
            <p:spPr>
              <a:xfrm>
                <a:off x="7748347" y="3264492"/>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7571425" y="3228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4241525" y="725724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7" name="Oval 256">
              <a:extLst>
                <a:ext uri="{FF2B5EF4-FFF2-40B4-BE49-F238E27FC236}">
                  <a16:creationId xmlns:a16="http://schemas.microsoft.com/office/drawing/2014/main" id="{13F7ED80-F861-4123-A7BA-400B9644B662}"/>
                </a:ext>
              </a:extLst>
            </p:cNvPr>
            <p:cNvSpPr/>
            <p:nvPr/>
          </p:nvSpPr>
          <p:spPr>
            <a:xfrm>
              <a:off x="1905290" y="4248297"/>
              <a:ext cx="711589" cy="717011"/>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7" name="TextBox 376">
            <a:extLst>
              <a:ext uri="{FF2B5EF4-FFF2-40B4-BE49-F238E27FC236}">
                <a16:creationId xmlns:a16="http://schemas.microsoft.com/office/drawing/2014/main" id="{9E24AD5C-9106-46B7-8085-8A16762C67B0}"/>
              </a:ext>
            </a:extLst>
          </p:cNvPr>
          <p:cNvSpPr txBox="1"/>
          <p:nvPr/>
        </p:nvSpPr>
        <p:spPr>
          <a:xfrm>
            <a:off x="11741340" y="39559"/>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5004284" y="6752716"/>
            <a:ext cx="739605" cy="757204"/>
          </a:xfrm>
          <a:prstGeom prst="ellipse">
            <a:avLst/>
          </a:prstGeom>
          <a:ln w="12700" cap="rnd">
            <a:solidFill>
              <a:schemeClr val="tx1"/>
            </a:solidFill>
            <a:prstDash val="solid"/>
          </a:ln>
          <a:effectLst/>
        </p:spPr>
      </p:pic>
      <p:sp>
        <p:nvSpPr>
          <p:cNvPr id="408" name="TextBox 407">
            <a:extLst>
              <a:ext uri="{FF2B5EF4-FFF2-40B4-BE49-F238E27FC236}">
                <a16:creationId xmlns:a16="http://schemas.microsoft.com/office/drawing/2014/main" id="{832FC79E-2E4C-4B8F-92BA-CDBD87E44F4F}"/>
              </a:ext>
            </a:extLst>
          </p:cNvPr>
          <p:cNvSpPr txBox="1"/>
          <p:nvPr/>
        </p:nvSpPr>
        <p:spPr>
          <a:xfrm>
            <a:off x="11960260" y="1611682"/>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11649104" y="1528725"/>
            <a:ext cx="813244" cy="813244"/>
          </a:xfrm>
          <a:prstGeom prst="ellipse">
            <a:avLst/>
          </a:prstGeom>
          <a:ln w="12700" cap="rnd">
            <a:solidFill>
              <a:schemeClr val="bg1"/>
            </a:solidFill>
            <a:prstDash val="solid"/>
          </a:ln>
          <a:effec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25093544" y="11942785"/>
            <a:ext cx="688786" cy="688786"/>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15680226" y="10887391"/>
            <a:ext cx="741503" cy="7415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8" name="Connector: Elbow 327">
            <a:extLst>
              <a:ext uri="{FF2B5EF4-FFF2-40B4-BE49-F238E27FC236}">
                <a16:creationId xmlns:a16="http://schemas.microsoft.com/office/drawing/2014/main" id="{9F359109-F8AB-4536-8F35-751BA78AA2FB}"/>
              </a:ext>
            </a:extLst>
          </p:cNvPr>
          <p:cNvCxnSpPr>
            <a:cxnSpLocks/>
            <a:stCxn id="408" idx="0"/>
          </p:cNvCxnSpPr>
          <p:nvPr/>
        </p:nvCxnSpPr>
        <p:spPr>
          <a:xfrm rot="5400000" flipH="1" flipV="1">
            <a:off x="14479882" y="15166"/>
            <a:ext cx="368261" cy="282477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20712094" y="-143355"/>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8971157" y="13188384"/>
            <a:ext cx="480226" cy="600281"/>
          </a:xfrm>
          <a:prstGeom prst="rect">
            <a:avLst/>
          </a:prstGeom>
        </p:spPr>
      </p:pic>
      <p:sp>
        <p:nvSpPr>
          <p:cNvPr id="379" name="Oval 378">
            <a:extLst>
              <a:ext uri="{FF2B5EF4-FFF2-40B4-BE49-F238E27FC236}">
                <a16:creationId xmlns:a16="http://schemas.microsoft.com/office/drawing/2014/main" id="{9560D05D-5AC3-4763-84BB-AA3F4A542867}"/>
              </a:ext>
            </a:extLst>
          </p:cNvPr>
          <p:cNvSpPr/>
          <p:nvPr/>
        </p:nvSpPr>
        <p:spPr>
          <a:xfrm>
            <a:off x="7517502" y="12669200"/>
            <a:ext cx="723863" cy="58563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6" name="Picture 395">
            <a:extLst>
              <a:ext uri="{FF2B5EF4-FFF2-40B4-BE49-F238E27FC236}">
                <a16:creationId xmlns:a16="http://schemas.microsoft.com/office/drawing/2014/main" id="{B57D851D-685F-441B-A0EB-28EF03C4DF2A}"/>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7695843" y="12731587"/>
            <a:ext cx="381664" cy="477079"/>
          </a:xfrm>
          <a:prstGeom prst="rect">
            <a:avLst/>
          </a:prstGeom>
        </p:spPr>
      </p:pic>
      <p:pic>
        <p:nvPicPr>
          <p:cNvPr id="374" name="Picture 373">
            <a:extLst>
              <a:ext uri="{FF2B5EF4-FFF2-40B4-BE49-F238E27FC236}">
                <a16:creationId xmlns:a16="http://schemas.microsoft.com/office/drawing/2014/main" id="{349F8E50-5C93-4089-B2AB-97B5D204B08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5051053" y="7565846"/>
            <a:ext cx="503721" cy="629650"/>
          </a:xfrm>
          <a:prstGeom prst="rect">
            <a:avLst/>
          </a:prstGeom>
        </p:spPr>
      </p:pic>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6078718" y="809000"/>
            <a:ext cx="824376" cy="844730"/>
          </a:xfrm>
          <a:prstGeom prst="ellipse">
            <a:avLst/>
          </a:prstGeom>
        </p:spPr>
      </p:pic>
      <p:pic>
        <p:nvPicPr>
          <p:cNvPr id="375" name="Picture 374">
            <a:extLst>
              <a:ext uri="{FF2B5EF4-FFF2-40B4-BE49-F238E27FC236}">
                <a16:creationId xmlns:a16="http://schemas.microsoft.com/office/drawing/2014/main" id="{EC8DFA07-E842-4615-86AD-694B2A92B210}"/>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8883735" y="5816126"/>
            <a:ext cx="832647" cy="819187"/>
          </a:xfrm>
          <a:prstGeom prst="ellipse">
            <a:avLst/>
          </a:prstGeom>
          <a:ln w="12700" cap="rnd">
            <a:solidFill>
              <a:schemeClr val="bg1"/>
            </a:solidFill>
            <a:prstDash val="solid"/>
          </a:ln>
          <a:effectLst/>
        </p:spPr>
      </p:pic>
      <p:sp>
        <p:nvSpPr>
          <p:cNvPr id="426" name="TextBox 425">
            <a:extLst>
              <a:ext uri="{FF2B5EF4-FFF2-40B4-BE49-F238E27FC236}">
                <a16:creationId xmlns:a16="http://schemas.microsoft.com/office/drawing/2014/main" id="{7945EAA0-5726-4EBA-AC1D-9B700E9D0B9E}"/>
              </a:ext>
            </a:extLst>
          </p:cNvPr>
          <p:cNvSpPr txBox="1"/>
          <p:nvPr/>
        </p:nvSpPr>
        <p:spPr>
          <a:xfrm>
            <a:off x="4825660" y="12786679"/>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25" name="Oval 424">
            <a:extLst>
              <a:ext uri="{FF2B5EF4-FFF2-40B4-BE49-F238E27FC236}">
                <a16:creationId xmlns:a16="http://schemas.microsoft.com/office/drawing/2014/main" id="{A59A4D6F-3BD1-4197-A71E-BBD0A16B9EF9}"/>
              </a:ext>
            </a:extLst>
          </p:cNvPr>
          <p:cNvSpPr/>
          <p:nvPr/>
        </p:nvSpPr>
        <p:spPr>
          <a:xfrm>
            <a:off x="4598728" y="127280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24" name="Picture 423">
            <a:extLst>
              <a:ext uri="{FF2B5EF4-FFF2-40B4-BE49-F238E27FC236}">
                <a16:creationId xmlns:a16="http://schemas.microsoft.com/office/drawing/2014/main" id="{F5237A4F-0EEE-41FC-9A15-BAD66C912213}"/>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4748411" y="12784597"/>
            <a:ext cx="400086" cy="500106"/>
          </a:xfrm>
          <a:prstGeom prst="rect">
            <a:avLst/>
          </a:prstGeom>
        </p:spPr>
      </p:pic>
      <p:pic>
        <p:nvPicPr>
          <p:cNvPr id="548" name="Picture 547">
            <a:extLst>
              <a:ext uri="{FF2B5EF4-FFF2-40B4-BE49-F238E27FC236}">
                <a16:creationId xmlns:a16="http://schemas.microsoft.com/office/drawing/2014/main" id="{DE86E4AD-92F8-4D99-A273-112032934E44}"/>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16392458" y="3491584"/>
            <a:ext cx="702859" cy="728211"/>
          </a:xfrm>
          <a:prstGeom prst="ellipse">
            <a:avLst/>
          </a:prstGeom>
          <a:ln w="12700" cap="rnd">
            <a:solidFill>
              <a:schemeClr val="bg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15004903" y="4226485"/>
            <a:ext cx="780028" cy="813032"/>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14999066" y="5039525"/>
            <a:ext cx="750043" cy="778949"/>
          </a:xfrm>
          <a:prstGeom prst="ellipse">
            <a:avLst/>
          </a:prstGeom>
          <a:ln w="12700" cap="rnd">
            <a:solidFill>
              <a:schemeClr val="bg1"/>
            </a:solidFill>
            <a:prstDash val="solid"/>
          </a:ln>
          <a:effectLst/>
        </p:spPr>
      </p:pic>
      <p:cxnSp>
        <p:nvCxnSpPr>
          <p:cNvPr id="552" name="Straight Arrow Connector 551">
            <a:extLst>
              <a:ext uri="{FF2B5EF4-FFF2-40B4-BE49-F238E27FC236}">
                <a16:creationId xmlns:a16="http://schemas.microsoft.com/office/drawing/2014/main" id="{0E5FCD2C-1704-4303-8ED7-213D91DC99D5}"/>
              </a:ext>
            </a:extLst>
          </p:cNvPr>
          <p:cNvCxnSpPr>
            <a:cxnSpLocks/>
          </p:cNvCxnSpPr>
          <p:nvPr/>
        </p:nvCxnSpPr>
        <p:spPr>
          <a:xfrm>
            <a:off x="17807980" y="6281726"/>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9F7D0D1D-DCD4-4BEB-9CE8-B7F9F9BCC6BB}"/>
              </a:ext>
            </a:extLst>
          </p:cNvPr>
          <p:cNvCxnSpPr>
            <a:cxnSpLocks/>
          </p:cNvCxnSpPr>
          <p:nvPr/>
        </p:nvCxnSpPr>
        <p:spPr>
          <a:xfrm>
            <a:off x="17776261" y="4599994"/>
            <a:ext cx="10872" cy="25066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1B647AC2-4070-4994-AF3B-645F159F63C0}"/>
              </a:ext>
            </a:extLst>
          </p:cNvPr>
          <p:cNvGrpSpPr/>
          <p:nvPr/>
        </p:nvGrpSpPr>
        <p:grpSpPr>
          <a:xfrm>
            <a:off x="22140135" y="4047294"/>
            <a:ext cx="3862134" cy="5017166"/>
            <a:chOff x="18588862" y="4221174"/>
            <a:chExt cx="3862134" cy="5017166"/>
          </a:xfrm>
        </p:grpSpPr>
        <p:sp>
          <p:nvSpPr>
            <p:cNvPr id="754" name="TextBox 753">
              <a:extLst>
                <a:ext uri="{FF2B5EF4-FFF2-40B4-BE49-F238E27FC236}">
                  <a16:creationId xmlns:a16="http://schemas.microsoft.com/office/drawing/2014/main" id="{04E33C86-4340-466E-B9F3-D0A9F25899E8}"/>
                </a:ext>
              </a:extLst>
            </p:cNvPr>
            <p:cNvSpPr txBox="1"/>
            <p:nvPr/>
          </p:nvSpPr>
          <p:spPr>
            <a:xfrm>
              <a:off x="19801908" y="5770700"/>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grpSp>
          <p:nvGrpSpPr>
            <p:cNvPr id="729" name="Group 728">
              <a:extLst>
                <a:ext uri="{FF2B5EF4-FFF2-40B4-BE49-F238E27FC236}">
                  <a16:creationId xmlns:a16="http://schemas.microsoft.com/office/drawing/2014/main" id="{506CC177-6F94-4E3A-ACE3-C1D7263D3B79}"/>
                </a:ext>
              </a:extLst>
            </p:cNvPr>
            <p:cNvGrpSpPr/>
            <p:nvPr/>
          </p:nvGrpSpPr>
          <p:grpSpPr>
            <a:xfrm>
              <a:off x="19684834" y="6435169"/>
              <a:ext cx="2435608" cy="713111"/>
              <a:chOff x="4995784" y="2449956"/>
              <a:chExt cx="2435608" cy="713111"/>
            </a:xfrm>
          </p:grpSpPr>
          <p:sp>
            <p:nvSpPr>
              <p:cNvPr id="752" name="TextBox 751">
                <a:extLst>
                  <a:ext uri="{FF2B5EF4-FFF2-40B4-BE49-F238E27FC236}">
                    <a16:creationId xmlns:a16="http://schemas.microsoft.com/office/drawing/2014/main" id="{2BE91872-66DB-4EF9-9216-AE738410F54E}"/>
                  </a:ext>
                </a:extLst>
              </p:cNvPr>
              <p:cNvSpPr txBox="1"/>
              <p:nvPr/>
            </p:nvSpPr>
            <p:spPr>
              <a:xfrm>
                <a:off x="5143676" y="2516608"/>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95784" y="244995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flipH="1">
              <a:off x="19425839" y="6032076"/>
              <a:ext cx="16364" cy="225892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9442203" y="6039549"/>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9442203" y="6827246"/>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19676437" y="8670515"/>
              <a:ext cx="2477145" cy="534425"/>
              <a:chOff x="1960261" y="6441674"/>
              <a:chExt cx="2477145" cy="534425"/>
            </a:xfrm>
          </p:grpSpPr>
          <p:sp>
            <p:nvSpPr>
              <p:cNvPr id="750" name="TextBox 749">
                <a:extLst>
                  <a:ext uri="{FF2B5EF4-FFF2-40B4-BE49-F238E27FC236}">
                    <a16:creationId xmlns:a16="http://schemas.microsoft.com/office/drawing/2014/main" id="{CF85649A-785B-49BF-96E9-94178B86DFE4}"/>
                  </a:ext>
                </a:extLst>
              </p:cNvPr>
              <p:cNvSpPr txBox="1"/>
              <p:nvPr/>
            </p:nvSpPr>
            <p:spPr>
              <a:xfrm>
                <a:off x="2116550" y="6471304"/>
                <a:ext cx="2320856" cy="4308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pPr algn="just"/>
                <a:r>
                  <a:rPr lang="en-US" sz="800" b="1" dirty="0">
                    <a:solidFill>
                      <a:schemeClr val="bg1"/>
                    </a:solidFill>
                  </a:rPr>
                  <a:t>                 </a:t>
                </a:r>
                <a:endParaRPr lang="en-US" sz="1001" dirty="0">
                  <a:solidFill>
                    <a:schemeClr val="bg1"/>
                  </a:solidFill>
                </a:endParaRPr>
              </a:p>
            </p:txBody>
          </p:sp>
          <p:sp>
            <p:nvSpPr>
              <p:cNvPr id="751" name="Oval 750">
                <a:extLst>
                  <a:ext uri="{FF2B5EF4-FFF2-40B4-BE49-F238E27FC236}">
                    <a16:creationId xmlns:a16="http://schemas.microsoft.com/office/drawing/2014/main" id="{E8798665-F839-45E1-AA85-04EE44208562}"/>
                  </a:ext>
                </a:extLst>
              </p:cNvPr>
              <p:cNvSpPr/>
              <p:nvPr/>
            </p:nvSpPr>
            <p:spPr>
              <a:xfrm>
                <a:off x="1960261" y="6441674"/>
                <a:ext cx="650068" cy="53442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48" name="TextBox 747">
              <a:extLst>
                <a:ext uri="{FF2B5EF4-FFF2-40B4-BE49-F238E27FC236}">
                  <a16:creationId xmlns:a16="http://schemas.microsoft.com/office/drawing/2014/main" id="{6DC57903-2F4E-4B31-8164-DB803169CDC8}"/>
                </a:ext>
              </a:extLst>
            </p:cNvPr>
            <p:cNvSpPr txBox="1"/>
            <p:nvPr/>
          </p:nvSpPr>
          <p:spPr>
            <a:xfrm>
              <a:off x="19795288" y="7267668"/>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19885749" y="5019147"/>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19730454" y="4988500"/>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9437285" y="759690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19385206" y="5274864"/>
              <a:ext cx="23250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18588862" y="4221174"/>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760" name="Straight Connector 759">
              <a:extLst>
                <a:ext uri="{FF2B5EF4-FFF2-40B4-BE49-F238E27FC236}">
                  <a16:creationId xmlns:a16="http://schemas.microsoft.com/office/drawing/2014/main" id="{8434DDF5-E57B-4A32-A757-D46D0CF48622}"/>
                </a:ext>
              </a:extLst>
            </p:cNvPr>
            <p:cNvCxnSpPr>
              <a:cxnSpLocks/>
            </p:cNvCxnSpPr>
            <p:nvPr/>
          </p:nvCxnSpPr>
          <p:spPr>
            <a:xfrm>
              <a:off x="19388601" y="8925396"/>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53" cstate="email">
              <a:extLst>
                <a:ext uri="{28A0092B-C50C-407E-A947-70E740481C1C}">
                  <a14:useLocalDpi xmlns:a14="http://schemas.microsoft.com/office/drawing/2010/main" val="0"/>
                </a:ext>
              </a:extLst>
            </a:blip>
            <a:stretch>
              <a:fillRect/>
            </a:stretch>
          </p:blipFill>
          <p:spPr>
            <a:xfrm rot="10800000" flipV="1">
              <a:off x="19674110" y="5715719"/>
              <a:ext cx="698968" cy="69896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54" cstate="email">
              <a:extLst>
                <a:ext uri="{28A0092B-C50C-407E-A947-70E740481C1C}">
                  <a14:useLocalDpi xmlns:a14="http://schemas.microsoft.com/office/drawing/2010/main" val="0"/>
                </a:ext>
              </a:extLst>
            </a:blip>
            <a:stretch>
              <a:fillRect/>
            </a:stretch>
          </p:blipFill>
          <p:spPr>
            <a:xfrm>
              <a:off x="19650071" y="6468455"/>
              <a:ext cx="742057" cy="74205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19642188" y="7241915"/>
              <a:ext cx="692182" cy="695331"/>
            </a:xfrm>
            <a:prstGeom prst="ellipse">
              <a:avLst/>
            </a:prstGeom>
            <a:ln w="63500" cap="rnd">
              <a:noFill/>
            </a:ln>
            <a:effectLst/>
          </p:spPr>
        </p:pic>
        <p:pic>
          <p:nvPicPr>
            <p:cNvPr id="372" name="Picture 371">
              <a:extLst>
                <a:ext uri="{FF2B5EF4-FFF2-40B4-BE49-F238E27FC236}">
                  <a16:creationId xmlns:a16="http://schemas.microsoft.com/office/drawing/2014/main" id="{3546F6CE-D880-4107-858B-01FBF3B838DF}"/>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9741151" y="8627985"/>
              <a:ext cx="488285" cy="610355"/>
            </a:xfrm>
            <a:prstGeom prst="rect">
              <a:avLst/>
            </a:prstGeom>
          </p:spPr>
        </p:pic>
        <p:sp>
          <p:nvSpPr>
            <p:cNvPr id="378" name="TextBox 377">
              <a:extLst>
                <a:ext uri="{FF2B5EF4-FFF2-40B4-BE49-F238E27FC236}">
                  <a16:creationId xmlns:a16="http://schemas.microsoft.com/office/drawing/2014/main" id="{BD9D3C8F-5C44-4933-BCCE-5F94412EE583}"/>
                </a:ext>
              </a:extLst>
            </p:cNvPr>
            <p:cNvSpPr txBox="1"/>
            <p:nvPr/>
          </p:nvSpPr>
          <p:spPr>
            <a:xfrm>
              <a:off x="19822928" y="797964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Mezquitic</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56" cstate="email">
              <a:extLst>
                <a:ext uri="{28A0092B-C50C-407E-A947-70E740481C1C}">
                  <a14:useLocalDpi xmlns:a14="http://schemas.microsoft.com/office/drawing/2010/main" val="0"/>
                </a:ext>
              </a:extLst>
            </a:blip>
            <a:stretch>
              <a:fillRect/>
            </a:stretch>
          </p:blipFill>
          <p:spPr>
            <a:xfrm>
              <a:off x="19668490" y="7943750"/>
              <a:ext cx="696962" cy="696856"/>
            </a:xfrm>
            <a:prstGeom prst="ellipse">
              <a:avLst/>
            </a:prstGeom>
            <a:ln w="63500" cap="rnd">
              <a:noFill/>
            </a:ln>
            <a:effectLst/>
          </p:spPr>
        </p:pic>
        <p:cxnSp>
          <p:nvCxnSpPr>
            <p:cNvPr id="371" name="Straight Arrow Connector 370">
              <a:extLst>
                <a:ext uri="{FF2B5EF4-FFF2-40B4-BE49-F238E27FC236}">
                  <a16:creationId xmlns:a16="http://schemas.microsoft.com/office/drawing/2014/main" id="{DACB8672-891B-4DF0-A87F-762F9AFBE206}"/>
                </a:ext>
              </a:extLst>
            </p:cNvPr>
            <p:cNvCxnSpPr>
              <a:cxnSpLocks/>
            </p:cNvCxnSpPr>
            <p:nvPr/>
          </p:nvCxnSpPr>
          <p:spPr>
            <a:xfrm>
              <a:off x="19430058" y="8298663"/>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26440082-E018-4C91-B76D-E65A0237E86D}"/>
                </a:ext>
              </a:extLst>
            </p:cNvPr>
            <p:cNvCxnSpPr>
              <a:cxnSpLocks/>
            </p:cNvCxnSpPr>
            <p:nvPr/>
          </p:nvCxnSpPr>
          <p:spPr>
            <a:xfrm flipH="1">
              <a:off x="19359682" y="5276759"/>
              <a:ext cx="6486" cy="365693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027C6E1F-9008-4217-B7BF-2DB9492F1221}"/>
                </a:ext>
              </a:extLst>
            </p:cNvPr>
            <p:cNvCxnSpPr>
              <a:cxnSpLocks/>
            </p:cNvCxnSpPr>
            <p:nvPr/>
          </p:nvCxnSpPr>
          <p:spPr>
            <a:xfrm>
              <a:off x="20539007" y="4575709"/>
              <a:ext cx="0" cy="3447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59" name="Straight Arrow Connector 558">
            <a:extLst>
              <a:ext uri="{FF2B5EF4-FFF2-40B4-BE49-F238E27FC236}">
                <a16:creationId xmlns:a16="http://schemas.microsoft.com/office/drawing/2014/main" id="{ABCF636D-12DF-43B2-A297-673E81579A71}"/>
              </a:ext>
            </a:extLst>
          </p:cNvPr>
          <p:cNvCxnSpPr>
            <a:cxnSpLocks/>
          </p:cNvCxnSpPr>
          <p:nvPr/>
        </p:nvCxnSpPr>
        <p:spPr>
          <a:xfrm>
            <a:off x="26706652" y="2431575"/>
            <a:ext cx="1" cy="32199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Rectangle 322">
            <a:extLst>
              <a:ext uri="{FF2B5EF4-FFF2-40B4-BE49-F238E27FC236}">
                <a16:creationId xmlns:a16="http://schemas.microsoft.com/office/drawing/2014/main" id="{5BEDEDD3-6E81-4736-BCB1-FBAA5D7CFE34}"/>
              </a:ext>
            </a:extLst>
          </p:cNvPr>
          <p:cNvSpPr/>
          <p:nvPr/>
        </p:nvSpPr>
        <p:spPr>
          <a:xfrm>
            <a:off x="27461451" y="4094432"/>
            <a:ext cx="2655966"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n-US" sz="1200" b="1" dirty="0">
                <a:solidFill>
                  <a:schemeClr val="bg1"/>
                </a:solidFill>
              </a:rPr>
              <a:t>Idea Generation &amp; Evolution</a:t>
            </a:r>
            <a:endParaRPr lang="en-US" sz="100" b="1" dirty="0">
              <a:solidFill>
                <a:schemeClr val="bg1"/>
              </a:solidFill>
            </a:endParaRPr>
          </a:p>
        </p:txBody>
      </p:sp>
      <p:cxnSp>
        <p:nvCxnSpPr>
          <p:cNvPr id="324" name="Straight Arrow Connector 323">
            <a:extLst>
              <a:ext uri="{FF2B5EF4-FFF2-40B4-BE49-F238E27FC236}">
                <a16:creationId xmlns:a16="http://schemas.microsoft.com/office/drawing/2014/main" id="{6F5B7F5E-90F1-4E21-A7F8-592239FEFB0C}"/>
              </a:ext>
            </a:extLst>
          </p:cNvPr>
          <p:cNvCxnSpPr>
            <a:cxnSpLocks/>
          </p:cNvCxnSpPr>
          <p:nvPr/>
        </p:nvCxnSpPr>
        <p:spPr>
          <a:xfrm>
            <a:off x="28858913" y="3714380"/>
            <a:ext cx="0" cy="391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27D043B6-A20D-4D40-8E35-46ADCF8DE88B}"/>
              </a:ext>
            </a:extLst>
          </p:cNvPr>
          <p:cNvGrpSpPr/>
          <p:nvPr/>
        </p:nvGrpSpPr>
        <p:grpSpPr>
          <a:xfrm>
            <a:off x="27461451" y="4412005"/>
            <a:ext cx="3020886" cy="4805095"/>
            <a:chOff x="23910178" y="4585885"/>
            <a:chExt cx="3020886" cy="4805095"/>
          </a:xfrm>
        </p:grpSpPr>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a:off x="23910178" y="5172032"/>
              <a:ext cx="21757" cy="380506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23942061" y="595385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24160116" y="4866000"/>
              <a:ext cx="2770942" cy="725115"/>
              <a:chOff x="14075702" y="1760978"/>
              <a:chExt cx="1848492"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14185605" y="1775606"/>
                <a:ext cx="1738589"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57" cstate="email">
                <a:extLst>
                  <a:ext uri="{28A0092B-C50C-407E-A947-70E740481C1C}">
                    <a14:useLocalDpi xmlns:a14="http://schemas.microsoft.com/office/drawing/2010/main" val="0"/>
                  </a:ext>
                </a:extLst>
              </a:blip>
              <a:stretch>
                <a:fillRect/>
              </a:stretch>
            </p:blipFill>
            <p:spPr>
              <a:xfrm>
                <a:off x="14075702" y="1760978"/>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23931935" y="5177218"/>
              <a:ext cx="17876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2" name="TextBox 311">
              <a:extLst>
                <a:ext uri="{FF2B5EF4-FFF2-40B4-BE49-F238E27FC236}">
                  <a16:creationId xmlns:a16="http://schemas.microsoft.com/office/drawing/2014/main" id="{7D50AA7B-B9ED-4FC9-897E-B5F29EC1A782}"/>
                </a:ext>
              </a:extLst>
            </p:cNvPr>
            <p:cNvSpPr txBox="1"/>
            <p:nvPr/>
          </p:nvSpPr>
          <p:spPr>
            <a:xfrm>
              <a:off x="24445998" y="5747356"/>
              <a:ext cx="2485066"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Sonia Irasema Arzola</a:t>
              </a:r>
              <a:endParaRPr lang="en-US" sz="1401" b="1" dirty="0">
                <a:solidFill>
                  <a:schemeClr val="bg1"/>
                </a:solidFill>
              </a:endParaRPr>
            </a:p>
            <a:p>
              <a:r>
                <a:rPr lang="en-US" sz="1001" b="1" dirty="0">
                  <a:solidFill>
                    <a:schemeClr val="bg1"/>
                  </a:solidFill>
                </a:rPr>
                <a:t>                 PS   MTY, MEX</a:t>
              </a:r>
              <a:endParaRPr lang="en-US" sz="900" dirty="0">
                <a:solidFill>
                  <a:schemeClr val="bg1"/>
                </a:solidFill>
              </a:endParaRPr>
            </a:p>
          </p:txBody>
        </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23954924" y="677973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24239065" y="6437766"/>
              <a:ext cx="2691999" cy="684107"/>
              <a:chOff x="14072388" y="2882027"/>
              <a:chExt cx="1795829" cy="440479"/>
            </a:xfrm>
          </p:grpSpPr>
          <p:sp>
            <p:nvSpPr>
              <p:cNvPr id="309" name="TextBox 308">
                <a:extLst>
                  <a:ext uri="{FF2B5EF4-FFF2-40B4-BE49-F238E27FC236}">
                    <a16:creationId xmlns:a16="http://schemas.microsoft.com/office/drawing/2014/main" id="{FFB73D6A-3F00-4A48-8272-CF8B3671B1C6}"/>
                  </a:ext>
                </a:extLst>
              </p:cNvPr>
              <p:cNvSpPr txBox="1"/>
              <p:nvPr/>
            </p:nvSpPr>
            <p:spPr>
              <a:xfrm>
                <a:off x="14150162" y="2897803"/>
                <a:ext cx="171805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58"/>
              <a:stretch>
                <a:fillRect/>
              </a:stretch>
            </p:blipFill>
            <p:spPr>
              <a:xfrm>
                <a:off x="14072388" y="2882027"/>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23941538" y="752316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29090AF6-8A9F-4294-B9DC-DCDCAD074AEA}"/>
                </a:ext>
              </a:extLst>
            </p:cNvPr>
            <p:cNvSpPr txBox="1"/>
            <p:nvPr/>
          </p:nvSpPr>
          <p:spPr>
            <a:xfrm>
              <a:off x="24369942" y="7261445"/>
              <a:ext cx="2561115"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Salma Elisa Arteaga</a:t>
              </a:r>
            </a:p>
            <a:p>
              <a:r>
                <a:rPr lang="en-US" sz="601" dirty="0"/>
                <a:t>                             </a:t>
              </a:r>
              <a:r>
                <a:rPr lang="en-US" sz="1001" dirty="0"/>
                <a:t>PS MTY, MEX </a:t>
              </a:r>
            </a:p>
          </p:txBody>
        </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23957943" y="820021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24254921" y="7878153"/>
              <a:ext cx="2676139" cy="717575"/>
              <a:chOff x="14088124" y="3864507"/>
              <a:chExt cx="1785247" cy="462028"/>
            </a:xfrm>
          </p:grpSpPr>
          <p:sp>
            <p:nvSpPr>
              <p:cNvPr id="303" name="TextBox 302">
                <a:extLst>
                  <a:ext uri="{FF2B5EF4-FFF2-40B4-BE49-F238E27FC236}">
                    <a16:creationId xmlns:a16="http://schemas.microsoft.com/office/drawing/2014/main" id="{1FC74722-8EED-4952-93FC-005FCE3AAEAA}"/>
                  </a:ext>
                </a:extLst>
              </p:cNvPr>
              <p:cNvSpPr txBox="1"/>
              <p:nvPr/>
            </p:nvSpPr>
            <p:spPr>
              <a:xfrm>
                <a:off x="14188690" y="3915779"/>
                <a:ext cx="1684681"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59" cstate="email">
                <a:extLst>
                  <a:ext uri="{28A0092B-C50C-407E-A947-70E740481C1C}">
                    <a14:useLocalDpi xmlns:a14="http://schemas.microsoft.com/office/drawing/2010/main" val="0"/>
                  </a:ext>
                </a:extLst>
              </a:blip>
              <a:srcRect l="24857" r="25036" b="15880"/>
              <a:stretch/>
            </p:blipFill>
            <p:spPr>
              <a:xfrm>
                <a:off x="14088124" y="3864507"/>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23931935" y="8962910"/>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6" name="Group 225">
              <a:extLst>
                <a:ext uri="{FF2B5EF4-FFF2-40B4-BE49-F238E27FC236}">
                  <a16:creationId xmlns:a16="http://schemas.microsoft.com/office/drawing/2014/main" id="{436388BD-E04C-4FAD-9DFE-F76B7EF34DCF}"/>
                </a:ext>
              </a:extLst>
            </p:cNvPr>
            <p:cNvGrpSpPr/>
            <p:nvPr/>
          </p:nvGrpSpPr>
          <p:grpSpPr>
            <a:xfrm>
              <a:off x="24181413" y="8696860"/>
              <a:ext cx="2749647" cy="694120"/>
              <a:chOff x="14033997" y="4409186"/>
              <a:chExt cx="1834286" cy="446926"/>
            </a:xfrm>
          </p:grpSpPr>
          <p:sp>
            <p:nvSpPr>
              <p:cNvPr id="300" name="TextBox 299">
                <a:extLst>
                  <a:ext uri="{FF2B5EF4-FFF2-40B4-BE49-F238E27FC236}">
                    <a16:creationId xmlns:a16="http://schemas.microsoft.com/office/drawing/2014/main" id="{CBC07888-0BD8-4692-BCB1-10F9437A58EB}"/>
                  </a:ext>
                </a:extLst>
              </p:cNvPr>
              <p:cNvSpPr txBox="1"/>
              <p:nvPr/>
            </p:nvSpPr>
            <p:spPr>
              <a:xfrm>
                <a:off x="14177857" y="4437606"/>
                <a:ext cx="1690426"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60"/>
              <a:stretch>
                <a:fillRect/>
              </a:stretch>
            </p:blipFill>
            <p:spPr>
              <a:xfrm>
                <a:off x="14033997" y="4409186"/>
                <a:ext cx="459699" cy="446926"/>
              </a:xfrm>
              <a:prstGeom prst="ellipse">
                <a:avLst/>
              </a:prstGeom>
              <a:ln w="12700" cap="rnd">
                <a:solidFill>
                  <a:schemeClr val="bg1"/>
                </a:solidFill>
                <a:prstDash val="solid"/>
              </a:ln>
              <a:effectLst/>
            </p:spPr>
          </p:pic>
        </p:grpSp>
        <p:cxnSp>
          <p:nvCxnSpPr>
            <p:cNvPr id="325" name="Straight Arrow Connector 324">
              <a:extLst>
                <a:ext uri="{FF2B5EF4-FFF2-40B4-BE49-F238E27FC236}">
                  <a16:creationId xmlns:a16="http://schemas.microsoft.com/office/drawing/2014/main" id="{402F5E45-585F-4EC4-87E2-911B49DEB298}"/>
                </a:ext>
              </a:extLst>
            </p:cNvPr>
            <p:cNvCxnSpPr>
              <a:cxnSpLocks/>
            </p:cNvCxnSpPr>
            <p:nvPr/>
          </p:nvCxnSpPr>
          <p:spPr>
            <a:xfrm>
              <a:off x="25307640" y="4585885"/>
              <a:ext cx="0" cy="2684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C2D802AB-3DF6-4E48-AE1C-2CD789B6E771}"/>
              </a:ext>
            </a:extLst>
          </p:cNvPr>
          <p:cNvGrpSpPr/>
          <p:nvPr/>
        </p:nvGrpSpPr>
        <p:grpSpPr>
          <a:xfrm>
            <a:off x="5218470" y="2775354"/>
            <a:ext cx="3021522" cy="3600990"/>
            <a:chOff x="1667197" y="2949234"/>
            <a:chExt cx="3021522" cy="3600990"/>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7" y="3122414"/>
              <a:ext cx="0" cy="30514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96942" y="5833944"/>
              <a:ext cx="2655793" cy="716280"/>
              <a:chOff x="-776034" y="2261312"/>
              <a:chExt cx="1771676"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8" y="2301786"/>
                <a:ext cx="1662310" cy="39658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Energy, MTY MX  </a:t>
                </a:r>
                <a:r>
                  <a:rPr lang="en-US" sz="500" b="1" dirty="0">
                    <a:solidFill>
                      <a:schemeClr val="bg1"/>
                    </a:solidFill>
                  </a:rPr>
                  <a:t> </a:t>
                </a:r>
              </a:p>
              <a:p>
                <a:r>
                  <a:rPr lang="en-US" sz="500" b="1" dirty="0">
                    <a:solidFill>
                      <a:schemeClr val="bg1"/>
                    </a:solidFill>
                  </a:rPr>
                  <a:t>                                </a:t>
                </a:r>
                <a:r>
                  <a:rPr lang="en-US" sz="900" b="1" dirty="0">
                    <a:solidFill>
                      <a:schemeClr val="bg1"/>
                    </a:solidFill>
                  </a:rPr>
                  <a:t>PES &amp; MOVE administrator</a:t>
                </a:r>
                <a:r>
                  <a:rPr lang="en-US" sz="900" dirty="0">
                    <a:solidFill>
                      <a:schemeClr val="bg1"/>
                    </a:solidFill>
                  </a:rPr>
                  <a:t>.</a:t>
                </a:r>
                <a:endParaRPr lang="en-US" sz="1001" dirty="0">
                  <a:solidFill>
                    <a:schemeClr val="bg1"/>
                  </a:solidFill>
                </a:endParaRPr>
              </a:p>
            </p:txBody>
          </p:sp>
          <p:sp>
            <p:nvSpPr>
              <p:cNvPr id="319" name="Oval 318">
                <a:extLst>
                  <a:ext uri="{FF2B5EF4-FFF2-40B4-BE49-F238E27FC236}">
                    <a16:creationId xmlns:a16="http://schemas.microsoft.com/office/drawing/2014/main" id="{8C183513-A996-49E1-8E88-BF1CC50F30E9}"/>
                  </a:ext>
                </a:extLst>
              </p:cNvPr>
              <p:cNvSpPr/>
              <p:nvPr/>
            </p:nvSpPr>
            <p:spPr>
              <a:xfrm>
                <a:off x="-776034" y="2261312"/>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762148" y="2268066"/>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6"/>
              <a:ext cx="2664736" cy="717011"/>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610733" y="3488897"/>
              <a:ext cx="2077986" cy="461921"/>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07949" cy="6205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Partner Projects,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1"/>
              <a:ext cx="2655061" cy="717010"/>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148914" cy="396586"/>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 Industry, EcoBuildings &amp; IT, 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1808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Oval 339">
            <a:extLst>
              <a:ext uri="{FF2B5EF4-FFF2-40B4-BE49-F238E27FC236}">
                <a16:creationId xmlns:a16="http://schemas.microsoft.com/office/drawing/2014/main" id="{1B328D7E-2352-4BC3-B09A-07D2E5912B94}"/>
              </a:ext>
            </a:extLst>
          </p:cNvPr>
          <p:cNvSpPr/>
          <p:nvPr/>
        </p:nvSpPr>
        <p:spPr>
          <a:xfrm>
            <a:off x="5443953" y="4059791"/>
            <a:ext cx="725419" cy="6907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1" name="Picture 340">
            <a:extLst>
              <a:ext uri="{FF2B5EF4-FFF2-40B4-BE49-F238E27FC236}">
                <a16:creationId xmlns:a16="http://schemas.microsoft.com/office/drawing/2014/main" id="{957F056A-C26E-456B-97D5-920790E73F9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5550797" y="4083412"/>
            <a:ext cx="503721" cy="629650"/>
          </a:xfrm>
          <a:prstGeom prst="rect">
            <a:avLst/>
          </a:prstGeom>
        </p:spPr>
      </p:pic>
      <p:pic>
        <p:nvPicPr>
          <p:cNvPr id="342" name="Picture 341">
            <a:extLst>
              <a:ext uri="{FF2B5EF4-FFF2-40B4-BE49-F238E27FC236}">
                <a16:creationId xmlns:a16="http://schemas.microsoft.com/office/drawing/2014/main" id="{C34B6891-1695-49B9-86C9-5BF227A3B72B}"/>
              </a:ext>
            </a:extLst>
          </p:cNvPr>
          <p:cNvPicPr>
            <a:picLocks noChangeAspect="1"/>
          </p:cNvPicPr>
          <p:nvPr/>
        </p:nvPicPr>
        <p:blipFill>
          <a:blip r:embed="rId64"/>
          <a:stretch>
            <a:fillRect/>
          </a:stretch>
        </p:blipFill>
        <p:spPr>
          <a:xfrm>
            <a:off x="14960338" y="7552496"/>
            <a:ext cx="719936" cy="681977"/>
          </a:xfrm>
          <a:prstGeom prst="ellipse">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65"/>
          <a:stretch>
            <a:fillRect/>
          </a:stretch>
        </p:blipFill>
        <p:spPr>
          <a:xfrm>
            <a:off x="27845485" y="6969058"/>
            <a:ext cx="673310" cy="673310"/>
          </a:xfrm>
          <a:prstGeom prst="ellipse">
            <a:avLst/>
          </a:prstGeom>
        </p:spPr>
      </p:pic>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66"/>
          <a:srcRect l="8650" t="74728" r="88473" b="14315"/>
          <a:stretch/>
        </p:blipFill>
        <p:spPr>
          <a:xfrm>
            <a:off x="27764997" y="5488685"/>
            <a:ext cx="751124" cy="615935"/>
          </a:xfrm>
          <a:prstGeom prst="ellipse">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4226"/>
            <a:ext cx="22297626" cy="7927365"/>
            <a:chOff x="4283769" y="3164226"/>
            <a:chExt cx="22297626" cy="7927365"/>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3769" y="5915942"/>
              <a:ext cx="17153" cy="35082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30789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784457" y="6318939"/>
              <a:ext cx="6775603"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EcoBuildings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267646"/>
              <a:ext cx="7343050"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79403" y="8392319"/>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457645" cy="18220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135674"/>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4895" y="3164226"/>
              <a:ext cx="2131771" cy="2146391"/>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19898318" y="9140280"/>
              <a:ext cx="668307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Energy,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19260660" y="900978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40548" y="1714477"/>
            <a:ext cx="29794788" cy="10755104"/>
            <a:chOff x="726074" y="940276"/>
            <a:chExt cx="29794788" cy="10755104"/>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604244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1093217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25290172" y="10636825"/>
              <a:ext cx="5214066"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 </a:t>
              </a:r>
              <a:endParaRPr lang="en-US" sz="2956"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24533021" y="10312234"/>
              <a:ext cx="1702028" cy="13466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4623930" y="6966950"/>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6978765" y="978114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sp>
          <p:nvSpPr>
            <p:cNvPr id="146" name="TextBox 145">
              <a:extLst>
                <a:ext uri="{FF2B5EF4-FFF2-40B4-BE49-F238E27FC236}">
                  <a16:creationId xmlns:a16="http://schemas.microsoft.com/office/drawing/2014/main" id="{BCA9E1DD-4ECF-428B-B606-8F4D687A7FFB}"/>
                </a:ext>
              </a:extLst>
            </p:cNvPr>
            <p:cNvSpPr txBox="1"/>
            <p:nvPr/>
          </p:nvSpPr>
          <p:spPr>
            <a:xfrm>
              <a:off x="1596094" y="7427044"/>
              <a:ext cx="6532151" cy="18208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br>
                <a:rPr lang="en-US" sz="3547" b="1" dirty="0">
                  <a:solidFill>
                    <a:schemeClr val="bg1"/>
                  </a:solidFill>
                </a:rPr>
              </a:br>
              <a:r>
                <a:rPr lang="en-US" sz="3547" b="1" dirty="0">
                  <a:solidFill>
                    <a:schemeClr val="bg1"/>
                  </a:solidFill>
                </a:rPr>
                <a:t>             </a:t>
              </a:r>
              <a:r>
                <a:rPr lang="en-US" sz="2400" dirty="0">
                  <a:solidFill>
                    <a:schemeClr val="bg1"/>
                  </a:solidFill>
                </a:rPr>
                <a:t>CoS &amp; SBO P1</a:t>
              </a:r>
              <a:endParaRPr lang="en-US" sz="2800"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rotWithShape="1">
            <a:blip r:embed="rId4"/>
            <a:srcRect t="-1050" r="5663" b="1"/>
            <a:stretch/>
          </p:blipFill>
          <p:spPr>
            <a:xfrm>
              <a:off x="12134075" y="940276"/>
              <a:ext cx="2334118" cy="214766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6"/>
            <a:stretch>
              <a:fillRect/>
            </a:stretch>
          </p:blipFill>
          <p:spPr>
            <a:xfrm>
              <a:off x="1094513" y="7330830"/>
              <a:ext cx="1986876" cy="19966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7"/>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8"/>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802950" y="10285347"/>
              <a:ext cx="1128029" cy="1410033"/>
            </a:xfrm>
            <a:prstGeom prst="rect">
              <a:avLst/>
            </a:prstGeom>
          </p:spPr>
        </p:pic>
        <p:sp>
          <p:nvSpPr>
            <p:cNvPr id="53" name="TextBox 52">
              <a:extLst>
                <a:ext uri="{FF2B5EF4-FFF2-40B4-BE49-F238E27FC236}">
                  <a16:creationId xmlns:a16="http://schemas.microsoft.com/office/drawing/2014/main" id="{A66CBFB3-DD79-45A6-A6BB-18155A660BE7}"/>
                </a:ext>
              </a:extLst>
            </p:cNvPr>
            <p:cNvSpPr txBox="1"/>
            <p:nvPr/>
          </p:nvSpPr>
          <p:spPr>
            <a:xfrm>
              <a:off x="25076703" y="8683543"/>
              <a:ext cx="5427535"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2800" b="1" dirty="0">
                  <a:solidFill>
                    <a:schemeClr val="bg1"/>
                  </a:solidFill>
                </a:rPr>
                <a:t>Mayra Munoz</a:t>
              </a:r>
            </a:p>
            <a:p>
              <a:r>
                <a:rPr lang="en-US" sz="2800" b="1" dirty="0">
                  <a:solidFill>
                    <a:schemeClr val="bg1"/>
                  </a:solidFill>
                </a:rPr>
                <a:t>            </a:t>
              </a:r>
              <a:r>
                <a:rPr lang="en-US" sz="1800" b="1" dirty="0">
                  <a:solidFill>
                    <a:schemeClr val="bg1"/>
                  </a:solidFill>
                </a:rPr>
                <a:t> </a:t>
              </a:r>
              <a:r>
                <a:rPr lang="en-US" sz="2000" b="1" dirty="0">
                  <a:solidFill>
                    <a:schemeClr val="bg1"/>
                  </a:solidFill>
                </a:rPr>
                <a:t>Elec- Mech Engr</a:t>
              </a:r>
              <a:r>
                <a:rPr lang="en-US" sz="1800" b="1" dirty="0">
                  <a:solidFill>
                    <a:schemeClr val="bg1"/>
                  </a:solidFill>
                </a:rPr>
                <a:t>, </a:t>
              </a:r>
              <a:r>
                <a:rPr lang="en-US" sz="1400" b="1" dirty="0">
                  <a:solidFill>
                    <a:schemeClr val="bg1"/>
                  </a:solidFill>
                </a:rPr>
                <a:t>PIIT MTY MEX</a:t>
              </a:r>
            </a:p>
            <a:p>
              <a:r>
                <a:rPr lang="en-US" sz="2400" dirty="0">
                  <a:solidFill>
                    <a:schemeClr val="bg1"/>
                  </a:solidFill>
                </a:rPr>
                <a:t>               </a:t>
              </a:r>
              <a:r>
                <a:rPr lang="en-US" sz="1800" dirty="0">
                  <a:solidFill>
                    <a:schemeClr val="bg1"/>
                  </a:solidFill>
                </a:rPr>
                <a:t>Materials/QVE-COS</a:t>
              </a:r>
            </a:p>
          </p:txBody>
        </p:sp>
        <p:sp>
          <p:nvSpPr>
            <p:cNvPr id="54" name="TextBox 53">
              <a:extLst>
                <a:ext uri="{FF2B5EF4-FFF2-40B4-BE49-F238E27FC236}">
                  <a16:creationId xmlns:a16="http://schemas.microsoft.com/office/drawing/2014/main" id="{9AED357A-78E0-4850-BB9A-6919F249FA66}"/>
                </a:ext>
              </a:extLst>
            </p:cNvPr>
            <p:cNvSpPr txBox="1"/>
            <p:nvPr/>
          </p:nvSpPr>
          <p:spPr>
            <a:xfrm>
              <a:off x="1744086" y="9436141"/>
              <a:ext cx="6384160"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Karla Sauceda</a:t>
              </a:r>
            </a:p>
            <a:p>
              <a:r>
                <a:rPr lang="en-US" sz="3200" dirty="0">
                  <a:solidFill>
                    <a:schemeClr val="bg1"/>
                  </a:solidFill>
                </a:rPr>
                <a:t>	</a:t>
              </a:r>
              <a:r>
                <a:rPr lang="en-US" sz="2000" b="1" dirty="0">
                  <a:solidFill>
                    <a:schemeClr val="bg1"/>
                  </a:solidFill>
                </a:rPr>
                <a:t> </a:t>
              </a:r>
              <a:r>
                <a:rPr lang="en-US" sz="2400" b="1" dirty="0">
                  <a:solidFill>
                    <a:schemeClr val="bg1"/>
                  </a:solidFill>
                </a:rPr>
                <a:t>Elec- Mech Engr</a:t>
              </a:r>
              <a:r>
                <a:rPr lang="en-US" sz="2000" b="1" dirty="0">
                  <a:solidFill>
                    <a:schemeClr val="bg1"/>
                  </a:solidFill>
                </a:rPr>
                <a:t>, </a:t>
              </a:r>
              <a:r>
                <a:rPr lang="en-US" sz="1600" b="1" dirty="0">
                  <a:solidFill>
                    <a:schemeClr val="bg1"/>
                  </a:solidFill>
                </a:rPr>
                <a:t>PIIT MTY MEX</a:t>
              </a:r>
            </a:p>
            <a:p>
              <a:r>
                <a:rPr lang="en-US" sz="2800" dirty="0">
                  <a:solidFill>
                    <a:schemeClr val="bg1"/>
                  </a:solidFill>
                </a:rPr>
                <a:t>	</a:t>
              </a:r>
              <a:r>
                <a:rPr lang="en-US" sz="2000" dirty="0">
                  <a:solidFill>
                    <a:schemeClr val="bg1"/>
                  </a:solidFill>
                </a:rPr>
                <a:t>Plastics/QVE -COS</a:t>
              </a:r>
            </a:p>
          </p:txBody>
        </p:sp>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1"/>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9888" cy="6106751"/>
              <a:chOff x="12105575" y="5997197"/>
              <a:chExt cx="7135698" cy="6226495"/>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4" name="TextBox 63">
                <a:extLst>
                  <a:ext uri="{FF2B5EF4-FFF2-40B4-BE49-F238E27FC236}">
                    <a16:creationId xmlns:a16="http://schemas.microsoft.com/office/drawing/2014/main" id="{758459CF-DA62-487A-8CD0-DE454AA2C1E4}"/>
                  </a:ext>
                </a:extLst>
              </p:cNvPr>
              <p:cNvSpPr txBox="1"/>
              <p:nvPr/>
            </p:nvSpPr>
            <p:spPr>
              <a:xfrm>
                <a:off x="12983842" y="10242993"/>
                <a:ext cx="6257431"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Anahi Contreras</a:t>
                </a:r>
              </a:p>
              <a:p>
                <a:r>
                  <a:rPr lang="en-US" sz="3547" b="1"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2"/>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3"/>
              <a:stretch>
                <a:fillRect/>
              </a:stretch>
            </p:blipFill>
            <p:spPr>
              <a:xfrm>
                <a:off x="12243114"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Picture 68">
                <a:extLst>
                  <a:ext uri="{FF2B5EF4-FFF2-40B4-BE49-F238E27FC236}">
                    <a16:creationId xmlns:a16="http://schemas.microsoft.com/office/drawing/2014/main" id="{A2DE691A-5BD9-476C-AD6A-FF1AD3C38D1B}"/>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2289118" y="10186590"/>
                <a:ext cx="1821362" cy="203710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765948" y="3397611"/>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24541997" y="5194001"/>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5"/>
            <a:stretch>
              <a:fillRect/>
            </a:stretch>
          </p:blipFill>
          <p:spPr>
            <a:xfrm>
              <a:off x="24330483" y="3255597"/>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6"/>
            <a:stretch>
              <a:fillRect/>
            </a:stretch>
          </p:blipFill>
          <p:spPr>
            <a:xfrm>
              <a:off x="24371037" y="5052577"/>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7514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954851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7"/>
            <a:stretch>
              <a:fillRect/>
            </a:stretch>
          </p:blipFill>
          <p:spPr>
            <a:xfrm>
              <a:off x="16557913" y="973059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8A940D1F-79DD-4427-B462-C2AB94813520}"/>
                </a:ext>
              </a:extLst>
            </p:cNvPr>
            <p:cNvPicPr>
              <a:picLocks noChangeAspect="1"/>
            </p:cNvPicPr>
            <p:nvPr/>
          </p:nvPicPr>
          <p:blipFill>
            <a:blip r:embed="rId18"/>
            <a:stretch>
              <a:fillRect/>
            </a:stretch>
          </p:blipFill>
          <p:spPr>
            <a:xfrm>
              <a:off x="1182985" y="9395970"/>
              <a:ext cx="1973643" cy="1820819"/>
            </a:xfrm>
            <a:prstGeom prst="ellipse">
              <a:avLst/>
            </a:prstGeom>
            <a:ln>
              <a:noFill/>
            </a:ln>
            <a:effectLst>
              <a:outerShdw blurRad="190500" algn="tl" rotWithShape="0">
                <a:srgbClr val="000000">
                  <a:alpha val="70000"/>
                </a:srgbClr>
              </a:outerShdw>
            </a:effec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l="31924" t="24901" r="23576" b="27902"/>
            <a:stretch/>
          </p:blipFill>
          <p:spPr bwMode="auto">
            <a:xfrm>
              <a:off x="24323537" y="6899038"/>
              <a:ext cx="1757777" cy="17041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AA4A6B53-E97E-47BE-A252-5BDCFA03BF58}"/>
                </a:ext>
              </a:extLst>
            </p:cNvPr>
            <p:cNvPicPr>
              <a:picLocks noChangeAspect="1"/>
            </p:cNvPicPr>
            <p:nvPr/>
          </p:nvPicPr>
          <p:blipFill>
            <a:blip r:embed="rId20"/>
            <a:stretch>
              <a:fillRect/>
            </a:stretch>
          </p:blipFill>
          <p:spPr>
            <a:xfrm>
              <a:off x="24462663" y="8608012"/>
              <a:ext cx="1735978" cy="162142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5"/>
          <a:srcRect t="1495"/>
          <a:stretch/>
        </p:blipFill>
        <p:spPr>
          <a:xfrm>
            <a:off x="12364986" y="2192973"/>
            <a:ext cx="2331423" cy="2244653"/>
          </a:xfrm>
          <a:prstGeom prst="ellipse">
            <a:avLst/>
          </a:prstGeom>
          <a:ln>
            <a:noFill/>
          </a:ln>
          <a:effectLst>
            <a:softEdge rad="112500"/>
          </a:effectLst>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4647741" y="12902058"/>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75" name="Picture 74">
            <a:extLst>
              <a:ext uri="{FF2B5EF4-FFF2-40B4-BE49-F238E27FC236}">
                <a16:creationId xmlns:a16="http://schemas.microsoft.com/office/drawing/2014/main" id="{5D1DCB2A-3434-4E88-8CE8-AE0CDA39EF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7193" y="12568174"/>
            <a:ext cx="1128029" cy="1410033"/>
          </a:xfrm>
          <a:prstGeom prst="rect">
            <a:avLst/>
          </a:prstGeom>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383823" y="693756"/>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7355021" y="4570481"/>
            <a:ext cx="128328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7321571" y="457545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814195" y="3760512"/>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621483" y="2279861"/>
            <a:ext cx="6871362"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7550343" y="7006261"/>
            <a:ext cx="29480" cy="65347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7550343" y="800234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7535666" y="108495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270372" y="650333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11942826" y="2038960"/>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70521" y="1994884"/>
            <a:ext cx="2325539" cy="2276790"/>
          </a:xfrm>
          <a:prstGeom prst="ellipse">
            <a:avLst/>
          </a:prstGeom>
          <a:ln>
            <a:noFill/>
          </a:ln>
          <a:effectLst>
            <a:softEdge rad="112500"/>
          </a:effectLst>
        </p:spPr>
      </p:pic>
      <p:grpSp>
        <p:nvGrpSpPr>
          <p:cNvPr id="28" name="Group 27">
            <a:extLst>
              <a:ext uri="{FF2B5EF4-FFF2-40B4-BE49-F238E27FC236}">
                <a16:creationId xmlns:a16="http://schemas.microsoft.com/office/drawing/2014/main" id="{971DDFC8-CBBA-4D1D-B423-4B557EEFD709}"/>
              </a:ext>
            </a:extLst>
          </p:cNvPr>
          <p:cNvGrpSpPr/>
          <p:nvPr/>
        </p:nvGrpSpPr>
        <p:grpSpPr>
          <a:xfrm>
            <a:off x="8124926" y="12465462"/>
            <a:ext cx="5946257" cy="1824384"/>
            <a:chOff x="20964612" y="6015573"/>
            <a:chExt cx="5946257" cy="1824384"/>
          </a:xfrm>
        </p:grpSpPr>
        <p:sp>
          <p:nvSpPr>
            <p:cNvPr id="47" name="TextBox 46">
              <a:extLst>
                <a:ext uri="{FF2B5EF4-FFF2-40B4-BE49-F238E27FC236}">
                  <a16:creationId xmlns:a16="http://schemas.microsoft.com/office/drawing/2014/main" id="{2B181B2B-9C8D-4DAE-B615-D77FE5BE8C59}"/>
                </a:ext>
              </a:extLst>
            </p:cNvPr>
            <p:cNvSpPr txBox="1"/>
            <p:nvPr/>
          </p:nvSpPr>
          <p:spPr>
            <a:xfrm>
              <a:off x="21658301" y="6263686"/>
              <a:ext cx="5252568" cy="12774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s-MX" sz="4138" b="1" dirty="0">
                  <a:solidFill>
                    <a:schemeClr val="bg1"/>
                  </a:solidFill>
                </a:rPr>
                <a:t> </a:t>
              </a:r>
              <a:r>
                <a:rPr lang="en-US" sz="4138" b="1" dirty="0">
                  <a:solidFill>
                    <a:schemeClr val="bg1"/>
                  </a:solidFill>
                </a:rPr>
                <a:t>       Open Position</a:t>
              </a:r>
              <a:endParaRPr lang="en-US" sz="3547" b="1" dirty="0">
                <a:solidFill>
                  <a:schemeClr val="bg1"/>
                </a:solidFill>
              </a:endParaRPr>
            </a:p>
            <a:p>
              <a:pPr algn="just"/>
              <a:r>
                <a:rPr lang="en-US" sz="3547" b="1" dirty="0">
                  <a:solidFill>
                    <a:schemeClr val="bg1"/>
                  </a:solidFill>
                </a:rPr>
                <a:t>           </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20964612" y="6015573"/>
              <a:ext cx="1881851" cy="182438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1" name="Picture 40">
              <a:extLst>
                <a:ext uri="{FF2B5EF4-FFF2-40B4-BE49-F238E27FC236}">
                  <a16:creationId xmlns:a16="http://schemas.microsoft.com/office/drawing/2014/main" id="{98B26E91-B308-4154-9795-0294BD98D4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318091" y="6127680"/>
              <a:ext cx="1192085" cy="1490103"/>
            </a:xfrm>
            <a:prstGeom prst="rect">
              <a:avLst/>
            </a:prstGeom>
          </p:spPr>
        </p:pic>
      </p:grp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a:off x="7556892" y="135178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3950085" y="5209042"/>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599046" y="7003776"/>
            <a:ext cx="29480" cy="66661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621348" y="8132443"/>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584369" y="110019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605595" y="136702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645076" y="7020772"/>
            <a:ext cx="692465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A3F1A3A8-2E1D-460F-8F59-85633B02447B}"/>
              </a:ext>
            </a:extLst>
          </p:cNvPr>
          <p:cNvCxnSpPr>
            <a:cxnSpLocks/>
          </p:cNvCxnSpPr>
          <p:nvPr/>
        </p:nvCxnSpPr>
        <p:spPr>
          <a:xfrm>
            <a:off x="20176529" y="4554186"/>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FF521DD-7543-411E-AEEE-0FD20AF21526}"/>
              </a:ext>
            </a:extLst>
          </p:cNvPr>
          <p:cNvGrpSpPr/>
          <p:nvPr/>
        </p:nvGrpSpPr>
        <p:grpSpPr>
          <a:xfrm>
            <a:off x="14862804" y="6590307"/>
            <a:ext cx="16180142" cy="6930430"/>
            <a:chOff x="14592759" y="5645473"/>
            <a:chExt cx="15739643" cy="7987342"/>
          </a:xfrm>
        </p:grpSpPr>
        <p:grpSp>
          <p:nvGrpSpPr>
            <p:cNvPr id="37" name="Group 36">
              <a:extLst>
                <a:ext uri="{FF2B5EF4-FFF2-40B4-BE49-F238E27FC236}">
                  <a16:creationId xmlns:a16="http://schemas.microsoft.com/office/drawing/2014/main" id="{1835F6B5-27AF-43B7-AF45-FD44B54E8DCF}"/>
                </a:ext>
              </a:extLst>
            </p:cNvPr>
            <p:cNvGrpSpPr/>
            <p:nvPr/>
          </p:nvGrpSpPr>
          <p:grpSpPr>
            <a:xfrm>
              <a:off x="14621455" y="5917030"/>
              <a:ext cx="575833" cy="6800128"/>
              <a:chOff x="15785166" y="6401293"/>
              <a:chExt cx="575833" cy="6800128"/>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799843" y="6401293"/>
                <a:ext cx="29480" cy="680012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785166"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3992664" y="5704705"/>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Alma Dulce Gomez</a:t>
              </a:r>
            </a:p>
            <a:p>
              <a:r>
                <a:rPr lang="en-US" sz="3200" dirty="0">
                  <a:solidFill>
                    <a:schemeClr val="bg1"/>
                  </a:solidFill>
                </a:rPr>
                <a:t>	</a:t>
              </a:r>
              <a:r>
                <a:rPr lang="en-US" sz="2800" b="1" dirty="0">
                  <a:solidFill>
                    <a:schemeClr val="bg1"/>
                  </a:solidFill>
                </a:rPr>
                <a:t>Prj Specialist MTY, MEX </a:t>
              </a:r>
              <a:br>
                <a:rPr lang="en-US" sz="2800" b="1" dirty="0">
                  <a:solidFill>
                    <a:schemeClr val="bg1"/>
                  </a:solidFill>
                </a:rPr>
              </a:br>
              <a:r>
                <a:rPr lang="en-US" sz="2800" b="1" dirty="0">
                  <a:solidFill>
                    <a:schemeClr val="bg1"/>
                  </a:solidFill>
                </a:rPr>
                <a:t>               </a:t>
              </a:r>
              <a:r>
                <a:rPr lang="en-US" sz="2000" dirty="0">
                  <a:solidFill>
                    <a:schemeClr val="bg1"/>
                  </a:solidFill>
                </a:rPr>
                <a:t>Idea Evolution (PP and Energy)</a:t>
              </a:r>
              <a:endParaRPr lang="en-US" sz="2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3810270" y="8340829"/>
              <a:ext cx="6522132"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Sonia Irasema Arzola</a:t>
              </a:r>
              <a:endParaRPr lang="en-US" sz="32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Idea Evolution (Industry &amp; </a:t>
              </a:r>
              <a:r>
                <a:rPr lang="en-US" sz="2000" dirty="0" err="1">
                  <a:solidFill>
                    <a:schemeClr val="bg1"/>
                  </a:solidFill>
                </a:rPr>
                <a:t>Ecobuildings</a:t>
              </a:r>
              <a:r>
                <a:rPr lang="en-US" sz="2000" dirty="0">
                  <a:solidFill>
                    <a:schemeClr val="bg1"/>
                  </a:solidFill>
                </a:rPr>
                <a:t>)</a:t>
              </a:r>
              <a:endParaRPr lang="en-US" sz="32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15874675" y="6390579"/>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Andres Chapa</a:t>
              </a:r>
            </a:p>
            <a:p>
              <a:r>
                <a:rPr lang="en-US" sz="3200" dirty="0">
                  <a:solidFill>
                    <a:schemeClr val="bg1"/>
                  </a:solidFill>
                </a:rPr>
                <a:t>	  </a:t>
              </a:r>
              <a:r>
                <a:rPr lang="en-US" sz="2800" b="1" dirty="0">
                  <a:solidFill>
                    <a:schemeClr val="bg1"/>
                  </a:solidFill>
                </a:rPr>
                <a:t>Prj Specialist MTY, MEX </a:t>
              </a:r>
            </a:p>
            <a:p>
              <a:r>
                <a:rPr lang="en-US" sz="2800" dirty="0">
                  <a:solidFill>
                    <a:schemeClr val="bg1"/>
                  </a:solidFill>
                </a:rPr>
                <a:t>	</a:t>
              </a:r>
              <a:r>
                <a:rPr lang="en-US" sz="2000" dirty="0">
                  <a:solidFill>
                    <a:schemeClr val="bg1"/>
                  </a:solidFill>
                </a:rPr>
                <a:t>   Idea Evolution (Ecobuilding &amp; PP)</a:t>
              </a:r>
              <a:endParaRPr lang="en-US" sz="2800" dirty="0">
                <a:solidFill>
                  <a:schemeClr val="bg1"/>
                </a:solidFill>
              </a:endParaRPr>
            </a:p>
          </p:txBody>
        </p:sp>
        <p:sp>
          <p:nvSpPr>
            <p:cNvPr id="141" name="TextBox 140">
              <a:extLst>
                <a:ext uri="{FF2B5EF4-FFF2-40B4-BE49-F238E27FC236}">
                  <a16:creationId xmlns:a16="http://schemas.microsoft.com/office/drawing/2014/main" id="{643320B0-4B7D-4748-9AF8-330545EDCD16}"/>
                </a:ext>
              </a:extLst>
            </p:cNvPr>
            <p:cNvSpPr txBox="1"/>
            <p:nvPr/>
          </p:nvSpPr>
          <p:spPr>
            <a:xfrm>
              <a:off x="15874675" y="9065544"/>
              <a:ext cx="633973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Salma Elisa Arteaga</a:t>
              </a:r>
              <a:endParaRPr lang="en-US" sz="28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(Retail &amp; Projects)</a:t>
              </a:r>
              <a:endParaRPr lang="en-US" sz="3200" dirty="0">
                <a:solidFill>
                  <a:schemeClr val="bg1"/>
                </a:solidFill>
              </a:endParaRPr>
            </a:p>
          </p:txBody>
        </p:sp>
        <p:sp>
          <p:nvSpPr>
            <p:cNvPr id="146" name="TextBox 145">
              <a:extLst>
                <a:ext uri="{FF2B5EF4-FFF2-40B4-BE49-F238E27FC236}">
                  <a16:creationId xmlns:a16="http://schemas.microsoft.com/office/drawing/2014/main" id="{E2A8FD67-3FA4-4D84-9253-86F781E1C470}"/>
                </a:ext>
              </a:extLst>
            </p:cNvPr>
            <p:cNvSpPr txBox="1"/>
            <p:nvPr/>
          </p:nvSpPr>
          <p:spPr>
            <a:xfrm>
              <a:off x="23793034" y="10955939"/>
              <a:ext cx="6522132"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Alex Casillas</a:t>
              </a:r>
            </a:p>
            <a:p>
              <a:r>
                <a:rPr lang="en-US" sz="3200" dirty="0">
                  <a:solidFill>
                    <a:schemeClr val="bg1"/>
                  </a:solidFill>
                </a:rPr>
                <a:t>	   </a:t>
              </a:r>
              <a:r>
                <a:rPr lang="en-US" sz="2800" b="1" dirty="0">
                  <a:solidFill>
                    <a:schemeClr val="bg1"/>
                  </a:solidFill>
                </a:rPr>
                <a:t>Prj Specialist MTY, MEX</a:t>
              </a:r>
            </a:p>
            <a:p>
              <a:r>
                <a:rPr lang="en-US" sz="2800" dirty="0">
                  <a:solidFill>
                    <a:schemeClr val="bg1"/>
                  </a:solidFill>
                </a:rPr>
                <a:t>	   </a:t>
              </a:r>
              <a:r>
                <a:rPr lang="en-US" sz="2000" dirty="0">
                  <a:solidFill>
                    <a:schemeClr val="bg1"/>
                  </a:solidFill>
                </a:rPr>
                <a:t> Idea Evolution (ITD and Industry)</a:t>
              </a:r>
              <a:endParaRPr lang="en-US" sz="28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16023644" y="11681891"/>
              <a:ext cx="619076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Raygoza</a:t>
              </a: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(Energy and Retail)</a:t>
              </a:r>
              <a:endParaRPr lang="en-US" sz="32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5259875" y="11639671"/>
              <a:ext cx="2017882" cy="19898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0" dirty="0"/>
            </a:p>
          </p:txBody>
        </p:sp>
        <p:pic>
          <p:nvPicPr>
            <p:cNvPr id="150" name="Picture 149">
              <a:extLst>
                <a:ext uri="{FF2B5EF4-FFF2-40B4-BE49-F238E27FC236}">
                  <a16:creationId xmlns:a16="http://schemas.microsoft.com/office/drawing/2014/main" id="{0AB7539B-2365-4B92-B2F1-8F0FD5A31FB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53388" y="12056425"/>
              <a:ext cx="1076205" cy="1345253"/>
            </a:xfrm>
            <a:prstGeom prst="rect">
              <a:avLst/>
            </a:prstGeom>
          </p:spPr>
        </p:pic>
        <p:grpSp>
          <p:nvGrpSpPr>
            <p:cNvPr id="153" name="Group 152">
              <a:extLst>
                <a:ext uri="{FF2B5EF4-FFF2-40B4-BE49-F238E27FC236}">
                  <a16:creationId xmlns:a16="http://schemas.microsoft.com/office/drawing/2014/main" id="{01A88B2A-6BDE-40B4-AE92-468DDCF83D3E}"/>
                </a:ext>
              </a:extLst>
            </p:cNvPr>
            <p:cNvGrpSpPr/>
            <p:nvPr/>
          </p:nvGrpSpPr>
          <p:grpSpPr>
            <a:xfrm>
              <a:off x="22837538" y="5891624"/>
              <a:ext cx="592131" cy="6367062"/>
              <a:chOff x="15768868" y="6183862"/>
              <a:chExt cx="592131" cy="6367062"/>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flipH="1">
                <a:off x="15799843" y="6183862"/>
                <a:ext cx="29480" cy="63426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99843" y="7035388"/>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5423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550924"/>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4592759" y="5843409"/>
              <a:ext cx="836573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5"/>
            <a:stretch>
              <a:fillRect/>
            </a:stretch>
          </p:blipFill>
          <p:spPr>
            <a:xfrm>
              <a:off x="23392145" y="5645473"/>
              <a:ext cx="2006727" cy="2141458"/>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6"/>
            <a:srcRect l="2842" r="-1"/>
            <a:stretch/>
          </p:blipFill>
          <p:spPr>
            <a:xfrm>
              <a:off x="15377491" y="6192501"/>
              <a:ext cx="2044621" cy="218062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1" name="Picture 150">
              <a:extLst>
                <a:ext uri="{FF2B5EF4-FFF2-40B4-BE49-F238E27FC236}">
                  <a16:creationId xmlns:a16="http://schemas.microsoft.com/office/drawing/2014/main" id="{B634EE46-7AE8-4FE9-9041-68163A42A60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23352698" y="10860042"/>
              <a:ext cx="2123620" cy="2071773"/>
            </a:xfrm>
            <a:prstGeom prst="ellipse">
              <a:avLst/>
            </a:prstGeom>
            <a:ln w="12700" cap="rnd">
              <a:solidFill>
                <a:srgbClr val="C8C6BD"/>
              </a:solidFill>
              <a:prstDash val="solid"/>
            </a:ln>
            <a:effectLst/>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8"/>
            <a:stretch>
              <a:fillRect/>
            </a:stretch>
          </p:blipFill>
          <p:spPr>
            <a:xfrm>
              <a:off x="15309562" y="11702078"/>
              <a:ext cx="1963855" cy="1909290"/>
            </a:xfrm>
            <a:prstGeom prst="ellipse">
              <a:avLst/>
            </a:prstGeom>
            <a:ln w="12700" cap="rnd">
              <a:solidFill>
                <a:srgbClr val="C8C6BD"/>
              </a:solidFill>
              <a:prstDash val="solid"/>
            </a:ln>
            <a:effectLst/>
          </p:spPr>
        </p:pic>
      </p:grpSp>
      <p:sp>
        <p:nvSpPr>
          <p:cNvPr id="163" name="Rectangle 162">
            <a:extLst>
              <a:ext uri="{FF2B5EF4-FFF2-40B4-BE49-F238E27FC236}">
                <a16:creationId xmlns:a16="http://schemas.microsoft.com/office/drawing/2014/main" id="{B6B0BC87-787F-45A8-9DBD-0528965F02C3}"/>
              </a:ext>
            </a:extLst>
          </p:cNvPr>
          <p:cNvSpPr/>
          <p:nvPr/>
        </p:nvSpPr>
        <p:spPr>
          <a:xfrm>
            <a:off x="17447037" y="5160826"/>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Generation &amp; Evolution</a:t>
            </a:r>
          </a:p>
        </p:txBody>
      </p:sp>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a:off x="20596656" y="5812299"/>
            <a:ext cx="0" cy="8944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927626" y="7395755"/>
            <a:ext cx="6427395" cy="2108534"/>
            <a:chOff x="583371" y="5649225"/>
            <a:chExt cx="6597855" cy="2108534"/>
          </a:xfrm>
        </p:grpSpPr>
        <p:sp>
          <p:nvSpPr>
            <p:cNvPr id="55" name="TextBox 54">
              <a:extLst>
                <a:ext uri="{FF2B5EF4-FFF2-40B4-BE49-F238E27FC236}">
                  <a16:creationId xmlns:a16="http://schemas.microsoft.com/office/drawing/2014/main" id="{B81AF20B-2097-46B3-9BA3-3DB822EE062A}"/>
                </a:ext>
              </a:extLst>
            </p:cNvPr>
            <p:cNvSpPr txBox="1"/>
            <p:nvPr/>
          </p:nvSpPr>
          <p:spPr>
            <a:xfrm>
              <a:off x="1308256" y="5714529"/>
              <a:ext cx="587297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b="1"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587424" y="564922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83371" y="5668382"/>
              <a:ext cx="2115467" cy="20893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1042286" y="9966596"/>
            <a:ext cx="5596683" cy="2047456"/>
            <a:chOff x="935803" y="7895325"/>
            <a:chExt cx="5596683" cy="2047456"/>
          </a:xfrm>
        </p:grpSpPr>
        <p:sp>
          <p:nvSpPr>
            <p:cNvPr id="13" name="TextBox 12">
              <a:extLst>
                <a:ext uri="{FF2B5EF4-FFF2-40B4-BE49-F238E27FC236}">
                  <a16:creationId xmlns:a16="http://schemas.microsoft.com/office/drawing/2014/main" id="{141464E2-B99B-49C7-B397-04671016CD55}"/>
                </a:ext>
              </a:extLst>
            </p:cNvPr>
            <p:cNvSpPr txBox="1"/>
            <p:nvPr/>
          </p:nvSpPr>
          <p:spPr>
            <a:xfrm>
              <a:off x="1580019" y="7895325"/>
              <a:ext cx="495246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5803" y="7911193"/>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7" name="Group 16">
            <a:extLst>
              <a:ext uri="{FF2B5EF4-FFF2-40B4-BE49-F238E27FC236}">
                <a16:creationId xmlns:a16="http://schemas.microsoft.com/office/drawing/2014/main" id="{8CD50503-C3CA-4FFD-A156-C569A95C4EC0}"/>
              </a:ext>
            </a:extLst>
          </p:cNvPr>
          <p:cNvGrpSpPr/>
          <p:nvPr/>
        </p:nvGrpSpPr>
        <p:grpSpPr>
          <a:xfrm>
            <a:off x="8127969" y="7030005"/>
            <a:ext cx="5503409" cy="2107597"/>
            <a:chOff x="12273806" y="7886384"/>
            <a:chExt cx="5503409" cy="2107597"/>
          </a:xfrm>
        </p:grpSpPr>
        <p:sp>
          <p:nvSpPr>
            <p:cNvPr id="15" name="TextBox 14">
              <a:extLst>
                <a:ext uri="{FF2B5EF4-FFF2-40B4-BE49-F238E27FC236}">
                  <a16:creationId xmlns:a16="http://schemas.microsoft.com/office/drawing/2014/main" id="{0B7D6DB8-04B9-462C-B570-D043F1DCBEB5}"/>
                </a:ext>
              </a:extLst>
            </p:cNvPr>
            <p:cNvSpPr txBox="1"/>
            <p:nvPr/>
          </p:nvSpPr>
          <p:spPr>
            <a:xfrm>
              <a:off x="12940296" y="8025507"/>
              <a:ext cx="483691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12273806" y="7886384"/>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3359" t="2058" r="3621" b="3251"/>
            <a:stretch/>
          </p:blipFill>
          <p:spPr>
            <a:xfrm>
              <a:off x="12322767" y="7921329"/>
              <a:ext cx="2089110" cy="20726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2" name="Group 21">
            <a:extLst>
              <a:ext uri="{FF2B5EF4-FFF2-40B4-BE49-F238E27FC236}">
                <a16:creationId xmlns:a16="http://schemas.microsoft.com/office/drawing/2014/main" id="{70205C91-5801-4B5F-8A6A-71F2FA19FCB8}"/>
              </a:ext>
            </a:extLst>
          </p:cNvPr>
          <p:cNvGrpSpPr/>
          <p:nvPr/>
        </p:nvGrpSpPr>
        <p:grpSpPr>
          <a:xfrm>
            <a:off x="883468" y="12242956"/>
            <a:ext cx="5967984" cy="2089759"/>
            <a:chOff x="12193708" y="10215985"/>
            <a:chExt cx="5967984" cy="2089759"/>
          </a:xfrm>
        </p:grpSpPr>
        <p:sp>
          <p:nvSpPr>
            <p:cNvPr id="51" name="TextBox 50">
              <a:extLst>
                <a:ext uri="{FF2B5EF4-FFF2-40B4-BE49-F238E27FC236}">
                  <a16:creationId xmlns:a16="http://schemas.microsoft.com/office/drawing/2014/main" id="{7DBFB692-F2B8-4267-A64A-C1F751502B4B}"/>
                </a:ext>
              </a:extLst>
            </p:cNvPr>
            <p:cNvSpPr txBox="1"/>
            <p:nvPr/>
          </p:nvSpPr>
          <p:spPr>
            <a:xfrm>
              <a:off x="12890483" y="10300819"/>
              <a:ext cx="527120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12193708" y="1021598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217582" y="10217652"/>
              <a:ext cx="2085669" cy="2085669"/>
            </a:xfrm>
            <a:prstGeom prst="ellipse">
              <a:avLst/>
            </a:prstGeom>
            <a:ln w="63500" cap="rnd">
              <a:noFill/>
            </a:ln>
            <a:effectLst/>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8006563" y="9811302"/>
            <a:ext cx="6169026" cy="2089759"/>
            <a:chOff x="12297974" y="12417321"/>
            <a:chExt cx="6169026" cy="2089759"/>
          </a:xfrm>
        </p:grpSpPr>
        <p:sp>
          <p:nvSpPr>
            <p:cNvPr id="44" name="TextBox 43">
              <a:extLst>
                <a:ext uri="{FF2B5EF4-FFF2-40B4-BE49-F238E27FC236}">
                  <a16:creationId xmlns:a16="http://schemas.microsoft.com/office/drawing/2014/main" id="{1D09BA36-3C58-4C50-B2A5-D046A80DEBC8}"/>
                </a:ext>
              </a:extLst>
            </p:cNvPr>
            <p:cNvSpPr txBox="1"/>
            <p:nvPr/>
          </p:nvSpPr>
          <p:spPr>
            <a:xfrm>
              <a:off x="13000353" y="12484241"/>
              <a:ext cx="546664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Brenda Mezquitic</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2297974" y="12417321"/>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2312666" y="12421715"/>
              <a:ext cx="2083054" cy="2085365"/>
            </a:xfrm>
            <a:prstGeom prst="ellipse">
              <a:avLst/>
            </a:prstGeom>
            <a:ln w="63500" cap="rnd">
              <a:noFill/>
            </a:ln>
            <a:effectLst/>
          </p:spPr>
        </p:pic>
      </p:gr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4"/>
          <a:stretch>
            <a:fillRect/>
          </a:stretch>
        </p:blipFill>
        <p:spPr>
          <a:xfrm>
            <a:off x="15715002" y="9367031"/>
            <a:ext cx="2074357" cy="2074357"/>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5"/>
          <a:srcRect l="8650" t="74728" r="88473" b="14315"/>
          <a:stretch/>
        </p:blipFill>
        <p:spPr>
          <a:xfrm>
            <a:off x="23940297" y="8757469"/>
            <a:ext cx="2062888" cy="1946971"/>
          </a:xfrm>
          <a:prstGeom prst="ellipse">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1402</Words>
  <Application>Microsoft Office PowerPoint</Application>
  <PresentationFormat>Custom</PresentationFormat>
  <Paragraphs>410</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2019-03-07T21:04:52Z</dcterms:modified>
</cp:coreProperties>
</file>